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8"/>
  </p:notesMasterIdLst>
  <p:handoutMasterIdLst>
    <p:handoutMasterId r:id="rId39"/>
  </p:handoutMasterIdLst>
  <p:sldIdLst>
    <p:sldId id="256" r:id="rId2"/>
    <p:sldId id="429" r:id="rId3"/>
    <p:sldId id="433" r:id="rId4"/>
    <p:sldId id="425" r:id="rId5"/>
    <p:sldId id="394" r:id="rId6"/>
    <p:sldId id="406" r:id="rId7"/>
    <p:sldId id="426" r:id="rId8"/>
    <p:sldId id="367" r:id="rId9"/>
    <p:sldId id="395" r:id="rId10"/>
    <p:sldId id="396" r:id="rId11"/>
    <p:sldId id="410" r:id="rId12"/>
    <p:sldId id="408" r:id="rId13"/>
    <p:sldId id="413" r:id="rId14"/>
    <p:sldId id="397" r:id="rId15"/>
    <p:sldId id="427" r:id="rId16"/>
    <p:sldId id="434" r:id="rId17"/>
    <p:sldId id="435" r:id="rId18"/>
    <p:sldId id="436" r:id="rId19"/>
    <p:sldId id="437" r:id="rId20"/>
    <p:sldId id="438" r:id="rId21"/>
    <p:sldId id="439" r:id="rId22"/>
    <p:sldId id="440" r:id="rId23"/>
    <p:sldId id="441" r:id="rId24"/>
    <p:sldId id="442" r:id="rId25"/>
    <p:sldId id="443" r:id="rId26"/>
    <p:sldId id="444" r:id="rId27"/>
    <p:sldId id="445" r:id="rId28"/>
    <p:sldId id="446" r:id="rId29"/>
    <p:sldId id="447" r:id="rId30"/>
    <p:sldId id="448" r:id="rId31"/>
    <p:sldId id="449" r:id="rId32"/>
    <p:sldId id="450" r:id="rId33"/>
    <p:sldId id="401" r:id="rId34"/>
    <p:sldId id="424" r:id="rId35"/>
    <p:sldId id="451" r:id="rId36"/>
    <p:sldId id="316" r:id="rId37"/>
  </p:sldIdLst>
  <p:sldSz cx="9144000" cy="6858000" type="screen4x3"/>
  <p:notesSz cx="9874250" cy="6724650"/>
  <p:embeddedFontLst>
    <p:embeddedFont>
      <p:font typeface="ＭＳ Ｐゴシック" pitchFamily="34" charset="-128"/>
      <p:regular r:id="rId40"/>
    </p:embeddedFont>
    <p:embeddedFont>
      <p:font typeface="Verdana" pitchFamily="34" charset="0"/>
      <p:regular r:id="rId41"/>
      <p:bold r:id="rId42"/>
      <p:italic r:id="rId43"/>
      <p:boldItalic r:id="rId44"/>
    </p:embeddedFont>
    <p:embeddedFont>
      <p:font typeface="Arial Narrow" pitchFamily="34" charset="0"/>
      <p:regular r:id="rId45"/>
      <p:bold r:id="rId46"/>
      <p:italic r:id="rId47"/>
      <p:boldItalic r:id="rId48"/>
    </p:embeddedFont>
    <p:embeddedFont>
      <p:font typeface="Calibri" pitchFamily="34" charset="0"/>
      <p:regular r:id="rId49"/>
      <p:bold r:id="rId50"/>
      <p:italic r:id="rId51"/>
      <p:boldItalic r:id="rId52"/>
    </p:embeddedFont>
  </p:embeddedFontLst>
  <p:defaultTextStyle>
    <a:defPPr>
      <a:defRPr lang="en-US"/>
    </a:defPPr>
    <a:lvl1pPr algn="l" rtl="0" fontAlgn="base">
      <a:spcBef>
        <a:spcPct val="0"/>
      </a:spcBef>
      <a:spcAft>
        <a:spcPct val="0"/>
      </a:spcAft>
      <a:defRPr kern="1200">
        <a:solidFill>
          <a:schemeClr val="tx1"/>
        </a:solidFill>
        <a:latin typeface="Calibri" pitchFamily="34" charset="0"/>
        <a:ea typeface="ＭＳ Ｐゴシック" pitchFamily="34" charset="-128"/>
        <a:cs typeface="Arial" charset="0"/>
      </a:defRPr>
    </a:lvl1pPr>
    <a:lvl2pPr marL="457200" algn="l" rtl="0" fontAlgn="base">
      <a:spcBef>
        <a:spcPct val="0"/>
      </a:spcBef>
      <a:spcAft>
        <a:spcPct val="0"/>
      </a:spcAft>
      <a:defRPr kern="1200">
        <a:solidFill>
          <a:schemeClr val="tx1"/>
        </a:solidFill>
        <a:latin typeface="Calibri" pitchFamily="34" charset="0"/>
        <a:ea typeface="ＭＳ Ｐゴシック" pitchFamily="34" charset="-128"/>
        <a:cs typeface="Arial" charset="0"/>
      </a:defRPr>
    </a:lvl2pPr>
    <a:lvl3pPr marL="914400" algn="l" rtl="0" fontAlgn="base">
      <a:spcBef>
        <a:spcPct val="0"/>
      </a:spcBef>
      <a:spcAft>
        <a:spcPct val="0"/>
      </a:spcAft>
      <a:defRPr kern="1200">
        <a:solidFill>
          <a:schemeClr val="tx1"/>
        </a:solidFill>
        <a:latin typeface="Calibri" pitchFamily="34" charset="0"/>
        <a:ea typeface="ＭＳ Ｐゴシック" pitchFamily="34" charset="-128"/>
        <a:cs typeface="Arial" charset="0"/>
      </a:defRPr>
    </a:lvl3pPr>
    <a:lvl4pPr marL="1371600" algn="l" rtl="0" fontAlgn="base">
      <a:spcBef>
        <a:spcPct val="0"/>
      </a:spcBef>
      <a:spcAft>
        <a:spcPct val="0"/>
      </a:spcAft>
      <a:defRPr kern="1200">
        <a:solidFill>
          <a:schemeClr val="tx1"/>
        </a:solidFill>
        <a:latin typeface="Calibri" pitchFamily="34" charset="0"/>
        <a:ea typeface="ＭＳ Ｐゴシック" pitchFamily="34" charset="-128"/>
        <a:cs typeface="Arial" charset="0"/>
      </a:defRPr>
    </a:lvl4pPr>
    <a:lvl5pPr marL="1828800" algn="l" rtl="0" fontAlgn="base">
      <a:spcBef>
        <a:spcPct val="0"/>
      </a:spcBef>
      <a:spcAft>
        <a:spcPct val="0"/>
      </a:spcAft>
      <a:defRPr kern="1200">
        <a:solidFill>
          <a:schemeClr val="tx1"/>
        </a:solidFill>
        <a:latin typeface="Calibri" pitchFamily="34" charset="0"/>
        <a:ea typeface="ＭＳ Ｐゴシック" pitchFamily="34" charset="-128"/>
        <a:cs typeface="Arial" charset="0"/>
      </a:defRPr>
    </a:lvl5pPr>
    <a:lvl6pPr marL="2286000" algn="l" defTabSz="914400" rtl="0" eaLnBrk="1" latinLnBrk="0" hangingPunct="1">
      <a:defRPr kern="1200">
        <a:solidFill>
          <a:schemeClr val="tx1"/>
        </a:solidFill>
        <a:latin typeface="Calibri" pitchFamily="34" charset="0"/>
        <a:ea typeface="ＭＳ Ｐゴシック" pitchFamily="34" charset="-128"/>
        <a:cs typeface="Arial" charset="0"/>
      </a:defRPr>
    </a:lvl6pPr>
    <a:lvl7pPr marL="2743200" algn="l" defTabSz="914400" rtl="0" eaLnBrk="1" latinLnBrk="0" hangingPunct="1">
      <a:defRPr kern="1200">
        <a:solidFill>
          <a:schemeClr val="tx1"/>
        </a:solidFill>
        <a:latin typeface="Calibri" pitchFamily="34" charset="0"/>
        <a:ea typeface="ＭＳ Ｐゴシック" pitchFamily="34" charset="-128"/>
        <a:cs typeface="Arial" charset="0"/>
      </a:defRPr>
    </a:lvl7pPr>
    <a:lvl8pPr marL="3200400" algn="l" defTabSz="914400" rtl="0" eaLnBrk="1" latinLnBrk="0" hangingPunct="1">
      <a:defRPr kern="1200">
        <a:solidFill>
          <a:schemeClr val="tx1"/>
        </a:solidFill>
        <a:latin typeface="Calibri" pitchFamily="34" charset="0"/>
        <a:ea typeface="ＭＳ Ｐゴシック" pitchFamily="34" charset="-128"/>
        <a:cs typeface="Arial" charset="0"/>
      </a:defRPr>
    </a:lvl8pPr>
    <a:lvl9pPr marL="3657600" algn="l" defTabSz="914400" rtl="0" eaLnBrk="1" latinLnBrk="0" hangingPunct="1">
      <a:defRPr kern="1200">
        <a:solidFill>
          <a:schemeClr val="tx1"/>
        </a:solidFill>
        <a:latin typeface="Calibri" pitchFamily="34" charset="0"/>
        <a:ea typeface="ＭＳ Ｐゴシック" pitchFamily="34" charset="-128"/>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81ADD5"/>
    <a:srgbClr val="2F618F"/>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17" autoAdjust="0"/>
    <p:restoredTop sz="84914" autoAdjust="0"/>
  </p:normalViewPr>
  <p:slideViewPr>
    <p:cSldViewPr>
      <p:cViewPr varScale="1">
        <p:scale>
          <a:sx n="78" d="100"/>
          <a:sy n="78" d="100"/>
        </p:scale>
        <p:origin x="-90" y="-426"/>
      </p:cViewPr>
      <p:guideLst>
        <p:guide orient="horz" pos="2160"/>
        <p:guide pos="2880"/>
      </p:guideLst>
    </p:cSldViewPr>
  </p:slideViewPr>
  <p:outlineViewPr>
    <p:cViewPr>
      <p:scale>
        <a:sx n="33" d="100"/>
        <a:sy n="33" d="100"/>
      </p:scale>
      <p:origin x="48" y="0"/>
    </p:cViewPr>
  </p:outlineViewPr>
  <p:notesTextViewPr>
    <p:cViewPr>
      <p:scale>
        <a:sx n="1" d="1"/>
        <a:sy n="1" d="1"/>
      </p:scale>
      <p:origin x="0" y="0"/>
    </p:cViewPr>
  </p:notesTextViewPr>
  <p:sorterViewPr>
    <p:cViewPr>
      <p:scale>
        <a:sx n="100" d="100"/>
        <a:sy n="100" d="100"/>
      </p:scale>
      <p:origin x="0" y="260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3.fntdata"/><Relationship Id="rId47" Type="http://schemas.openxmlformats.org/officeDocument/2006/relationships/font" Target="fonts/font8.fntdata"/><Relationship Id="rId50" Type="http://schemas.openxmlformats.org/officeDocument/2006/relationships/font" Target="fonts/font11.fntdata"/><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1.fntdata"/><Relationship Id="rId45" Type="http://schemas.openxmlformats.org/officeDocument/2006/relationships/font" Target="fonts/font6.fntdata"/><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5.fntdata"/><Relationship Id="rId52" Type="http://schemas.openxmlformats.org/officeDocument/2006/relationships/font" Target="fonts/font1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4.fntdata"/><Relationship Id="rId48" Type="http://schemas.openxmlformats.org/officeDocument/2006/relationships/font" Target="fonts/font9.fntdata"/><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12.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46" Type="http://schemas.openxmlformats.org/officeDocument/2006/relationships/font" Target="fonts/font7.fntdata"/><Relationship Id="rId20" Type="http://schemas.openxmlformats.org/officeDocument/2006/relationships/slide" Target="slides/slide19.xml"/><Relationship Id="rId41" Type="http://schemas.openxmlformats.org/officeDocument/2006/relationships/font" Target="fonts/font2.fntdata"/><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0.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313" cy="336550"/>
          </a:xfrm>
          <a:prstGeom prst="rect">
            <a:avLst/>
          </a:prstGeom>
        </p:spPr>
        <p:txBody>
          <a:bodyPr vert="horz" wrap="square" lIns="91440" tIns="45720" rIns="91440" bIns="45720" numCol="1" anchor="t" anchorCtr="0" compatLnSpc="1">
            <a:prstTxWarp prst="textNoShape">
              <a:avLst/>
            </a:prstTxWarp>
          </a:bodyPr>
          <a:lstStyle>
            <a:lvl1pPr eaLnBrk="0" hangingPunct="0">
              <a:defRPr sz="1200">
                <a:ea typeface="MS PGothic" pitchFamily="34" charset="-128"/>
                <a:cs typeface="+mn-cs"/>
              </a:defRPr>
            </a:lvl1pPr>
          </a:lstStyle>
          <a:p>
            <a:pPr>
              <a:defRPr/>
            </a:pPr>
            <a:endParaRPr lang="en-US"/>
          </a:p>
        </p:txBody>
      </p:sp>
      <p:sp>
        <p:nvSpPr>
          <p:cNvPr id="3" name="Date Placeholder 2"/>
          <p:cNvSpPr>
            <a:spLocks noGrp="1"/>
          </p:cNvSpPr>
          <p:nvPr>
            <p:ph type="dt" sz="quarter" idx="1"/>
          </p:nvPr>
        </p:nvSpPr>
        <p:spPr>
          <a:xfrm>
            <a:off x="5592763" y="0"/>
            <a:ext cx="4279900" cy="336550"/>
          </a:xfrm>
          <a:prstGeom prst="rect">
            <a:avLst/>
          </a:prstGeom>
        </p:spPr>
        <p:txBody>
          <a:bodyPr vert="horz" wrap="square" lIns="91440" tIns="45720" rIns="91440" bIns="45720" numCol="1" anchor="t" anchorCtr="0" compatLnSpc="1">
            <a:prstTxWarp prst="textNoShape">
              <a:avLst/>
            </a:prstTxWarp>
          </a:bodyPr>
          <a:lstStyle>
            <a:lvl1pPr algn="r" eaLnBrk="0" hangingPunct="0">
              <a:defRPr sz="1200">
                <a:ea typeface="MS PGothic" pitchFamily="34" charset="-128"/>
                <a:cs typeface="+mn-cs"/>
              </a:defRPr>
            </a:lvl1pPr>
          </a:lstStyle>
          <a:p>
            <a:pPr>
              <a:defRPr/>
            </a:pPr>
            <a:fld id="{1DB37DA7-8CAC-4132-B1EA-8B173E39F3ED}" type="datetimeFigureOut">
              <a:rPr lang="en-US"/>
              <a:pPr>
                <a:defRPr/>
              </a:pPr>
              <a:t>11/9/2017</a:t>
            </a:fld>
            <a:endParaRPr lang="en-US"/>
          </a:p>
        </p:txBody>
      </p:sp>
      <p:sp>
        <p:nvSpPr>
          <p:cNvPr id="4" name="Footer Placeholder 3"/>
          <p:cNvSpPr>
            <a:spLocks noGrp="1"/>
          </p:cNvSpPr>
          <p:nvPr>
            <p:ph type="ftr" sz="quarter" idx="2"/>
          </p:nvPr>
        </p:nvSpPr>
        <p:spPr>
          <a:xfrm>
            <a:off x="0" y="6386513"/>
            <a:ext cx="4278313" cy="336550"/>
          </a:xfrm>
          <a:prstGeom prst="rect">
            <a:avLst/>
          </a:prstGeom>
        </p:spPr>
        <p:txBody>
          <a:bodyPr vert="horz" wrap="square" lIns="91440" tIns="45720" rIns="91440" bIns="45720" numCol="1" anchor="b" anchorCtr="0" compatLnSpc="1">
            <a:prstTxWarp prst="textNoShape">
              <a:avLst/>
            </a:prstTxWarp>
          </a:bodyPr>
          <a:lstStyle>
            <a:lvl1pPr eaLnBrk="0" hangingPunct="0">
              <a:defRPr sz="1200">
                <a:ea typeface="MS PGothic" pitchFamily="34" charset="-128"/>
                <a:cs typeface="+mn-cs"/>
              </a:defRPr>
            </a:lvl1pPr>
          </a:lstStyle>
          <a:p>
            <a:pPr>
              <a:defRPr/>
            </a:pPr>
            <a:endParaRPr lang="en-US"/>
          </a:p>
        </p:txBody>
      </p:sp>
      <p:sp>
        <p:nvSpPr>
          <p:cNvPr id="5" name="Slide Number Placeholder 4"/>
          <p:cNvSpPr>
            <a:spLocks noGrp="1"/>
          </p:cNvSpPr>
          <p:nvPr>
            <p:ph type="sldNum" sz="quarter" idx="3"/>
          </p:nvPr>
        </p:nvSpPr>
        <p:spPr>
          <a:xfrm>
            <a:off x="5592763" y="6386513"/>
            <a:ext cx="4279900" cy="336550"/>
          </a:xfrm>
          <a:prstGeom prst="rect">
            <a:avLst/>
          </a:prstGeom>
        </p:spPr>
        <p:txBody>
          <a:bodyPr vert="horz" wrap="square" lIns="91440" tIns="45720" rIns="91440" bIns="45720" numCol="1" anchor="b" anchorCtr="0" compatLnSpc="1">
            <a:prstTxWarp prst="textNoShape">
              <a:avLst/>
            </a:prstTxWarp>
          </a:bodyPr>
          <a:lstStyle>
            <a:lvl1pPr algn="r" eaLnBrk="0" hangingPunct="0">
              <a:defRPr sz="1200">
                <a:ea typeface="MS PGothic" pitchFamily="34" charset="-128"/>
                <a:cs typeface="+mn-cs"/>
              </a:defRPr>
            </a:lvl1pPr>
          </a:lstStyle>
          <a:p>
            <a:pPr>
              <a:defRPr/>
            </a:pPr>
            <a:fld id="{2CA2CBF7-4D14-4EF3-A927-3782F7AA0470}" type="slidenum">
              <a:rPr lang="en-US"/>
              <a:pPr>
                <a:defRPr/>
              </a:pPr>
              <a:t>‹#›</a:t>
            </a:fld>
            <a:endParaRPr lang="en-US"/>
          </a:p>
        </p:txBody>
      </p:sp>
    </p:spTree>
    <p:extLst>
      <p:ext uri="{BB962C8B-B14F-4D97-AF65-F5344CB8AC3E}">
        <p14:creationId xmlns:p14="http://schemas.microsoft.com/office/powerpoint/2010/main" val="39608476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313" cy="336550"/>
          </a:xfrm>
          <a:prstGeom prst="rect">
            <a:avLst/>
          </a:prstGeom>
        </p:spPr>
        <p:txBody>
          <a:bodyPr vert="horz" wrap="square" lIns="91440" tIns="45720" rIns="91440" bIns="45720" numCol="1" anchor="t" anchorCtr="0" compatLnSpc="1">
            <a:prstTxWarp prst="textNoShape">
              <a:avLst/>
            </a:prstTxWarp>
          </a:bodyPr>
          <a:lstStyle>
            <a:lvl1pPr eaLnBrk="0" hangingPunct="0">
              <a:defRPr sz="1200">
                <a:ea typeface="MS PGothic" pitchFamily="34" charset="-128"/>
                <a:cs typeface="+mn-cs"/>
              </a:defRPr>
            </a:lvl1pPr>
          </a:lstStyle>
          <a:p>
            <a:pPr>
              <a:defRPr/>
            </a:pPr>
            <a:endParaRPr lang="en-US"/>
          </a:p>
        </p:txBody>
      </p:sp>
      <p:sp>
        <p:nvSpPr>
          <p:cNvPr id="3" name="Date Placeholder 2"/>
          <p:cNvSpPr>
            <a:spLocks noGrp="1"/>
          </p:cNvSpPr>
          <p:nvPr>
            <p:ph type="dt" idx="1"/>
          </p:nvPr>
        </p:nvSpPr>
        <p:spPr>
          <a:xfrm>
            <a:off x="5592763" y="0"/>
            <a:ext cx="4279900" cy="336550"/>
          </a:xfrm>
          <a:prstGeom prst="rect">
            <a:avLst/>
          </a:prstGeom>
        </p:spPr>
        <p:txBody>
          <a:bodyPr vert="horz" wrap="square" lIns="91440" tIns="45720" rIns="91440" bIns="45720" numCol="1" anchor="t" anchorCtr="0" compatLnSpc="1">
            <a:prstTxWarp prst="textNoShape">
              <a:avLst/>
            </a:prstTxWarp>
          </a:bodyPr>
          <a:lstStyle>
            <a:lvl1pPr algn="r" eaLnBrk="0" hangingPunct="0">
              <a:defRPr sz="1200">
                <a:ea typeface="MS PGothic" pitchFamily="34" charset="-128"/>
                <a:cs typeface="+mn-cs"/>
              </a:defRPr>
            </a:lvl1pPr>
          </a:lstStyle>
          <a:p>
            <a:pPr>
              <a:defRPr/>
            </a:pPr>
            <a:fld id="{98823DD8-AC1F-4D9A-8C28-5777E85B080D}" type="datetimeFigureOut">
              <a:rPr lang="en-US"/>
              <a:pPr>
                <a:defRPr/>
              </a:pPr>
              <a:t>11/9/2017</a:t>
            </a:fld>
            <a:endParaRPr lang="en-US"/>
          </a:p>
        </p:txBody>
      </p:sp>
      <p:sp>
        <p:nvSpPr>
          <p:cNvPr id="4" name="Slide Image Placeholder 3"/>
          <p:cNvSpPr>
            <a:spLocks noGrp="1" noRot="1" noChangeAspect="1"/>
          </p:cNvSpPr>
          <p:nvPr>
            <p:ph type="sldImg" idx="2"/>
          </p:nvPr>
        </p:nvSpPr>
        <p:spPr>
          <a:xfrm>
            <a:off x="3255963" y="504825"/>
            <a:ext cx="3362325" cy="25209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987425" y="3194050"/>
            <a:ext cx="7899400" cy="3025775"/>
          </a:xfrm>
          <a:prstGeom prst="rect">
            <a:avLst/>
          </a:prstGeom>
        </p:spPr>
        <p:txBody>
          <a:bodyPr vert="horz" wrap="square" lIns="91440" tIns="45720" rIns="91440" bIns="45720" numCol="1" anchor="t" anchorCtr="0" compatLnSpc="1">
            <a:prstTxWarp prst="textNoShape">
              <a:avLst/>
            </a:prstTxWarp>
          </a:bodyPr>
          <a:lstStyle/>
          <a:p>
            <a:pPr lvl="0"/>
            <a:r>
              <a:rPr lang="it-IT" noProof="0" smtClean="0"/>
              <a:t>Click to edit Master text styles</a:t>
            </a:r>
          </a:p>
          <a:p>
            <a:pPr lvl="1"/>
            <a:r>
              <a:rPr lang="it-IT" noProof="0" smtClean="0"/>
              <a:t>Second level</a:t>
            </a:r>
          </a:p>
          <a:p>
            <a:pPr lvl="2"/>
            <a:r>
              <a:rPr lang="it-IT" noProof="0" smtClean="0"/>
              <a:t>Third level</a:t>
            </a:r>
          </a:p>
          <a:p>
            <a:pPr lvl="3"/>
            <a:r>
              <a:rPr lang="it-IT" noProof="0" smtClean="0"/>
              <a:t>Fourth level</a:t>
            </a:r>
          </a:p>
          <a:p>
            <a:pPr lvl="4"/>
            <a:r>
              <a:rPr lang="it-IT" noProof="0" smtClean="0"/>
              <a:t>Fifth level</a:t>
            </a:r>
            <a:endParaRPr lang="en-US" noProof="0" smtClean="0"/>
          </a:p>
        </p:txBody>
      </p:sp>
      <p:sp>
        <p:nvSpPr>
          <p:cNvPr id="6" name="Footer Placeholder 5"/>
          <p:cNvSpPr>
            <a:spLocks noGrp="1"/>
          </p:cNvSpPr>
          <p:nvPr>
            <p:ph type="ftr" sz="quarter" idx="4"/>
          </p:nvPr>
        </p:nvSpPr>
        <p:spPr>
          <a:xfrm>
            <a:off x="0" y="6386513"/>
            <a:ext cx="4278313" cy="336550"/>
          </a:xfrm>
          <a:prstGeom prst="rect">
            <a:avLst/>
          </a:prstGeom>
        </p:spPr>
        <p:txBody>
          <a:bodyPr vert="horz" wrap="square" lIns="91440" tIns="45720" rIns="91440" bIns="45720" numCol="1" anchor="b" anchorCtr="0" compatLnSpc="1">
            <a:prstTxWarp prst="textNoShape">
              <a:avLst/>
            </a:prstTxWarp>
          </a:bodyPr>
          <a:lstStyle>
            <a:lvl1pPr eaLnBrk="0" hangingPunct="0">
              <a:defRPr sz="1200">
                <a:ea typeface="MS PGothic" pitchFamily="34" charset="-128"/>
                <a:cs typeface="+mn-cs"/>
              </a:defRPr>
            </a:lvl1pPr>
          </a:lstStyle>
          <a:p>
            <a:pPr>
              <a:defRPr/>
            </a:pPr>
            <a:endParaRPr lang="en-US"/>
          </a:p>
        </p:txBody>
      </p:sp>
      <p:sp>
        <p:nvSpPr>
          <p:cNvPr id="7" name="Slide Number Placeholder 6"/>
          <p:cNvSpPr>
            <a:spLocks noGrp="1"/>
          </p:cNvSpPr>
          <p:nvPr>
            <p:ph type="sldNum" sz="quarter" idx="5"/>
          </p:nvPr>
        </p:nvSpPr>
        <p:spPr>
          <a:xfrm>
            <a:off x="5592763" y="6386513"/>
            <a:ext cx="4279900" cy="336550"/>
          </a:xfrm>
          <a:prstGeom prst="rect">
            <a:avLst/>
          </a:prstGeom>
        </p:spPr>
        <p:txBody>
          <a:bodyPr vert="horz" wrap="square" lIns="91440" tIns="45720" rIns="91440" bIns="45720" numCol="1" anchor="b" anchorCtr="0" compatLnSpc="1">
            <a:prstTxWarp prst="textNoShape">
              <a:avLst/>
            </a:prstTxWarp>
          </a:bodyPr>
          <a:lstStyle>
            <a:lvl1pPr algn="r" eaLnBrk="0" hangingPunct="0">
              <a:defRPr sz="1200">
                <a:ea typeface="MS PGothic" pitchFamily="34" charset="-128"/>
                <a:cs typeface="+mn-cs"/>
              </a:defRPr>
            </a:lvl1pPr>
          </a:lstStyle>
          <a:p>
            <a:pPr>
              <a:defRPr/>
            </a:pPr>
            <a:fld id="{3E676CEA-D041-441C-82BF-F37AFAEB851F}" type="slidenum">
              <a:rPr lang="en-US"/>
              <a:pPr>
                <a:defRPr/>
              </a:pPr>
              <a:t>‹#›</a:t>
            </a:fld>
            <a:endParaRPr lang="en-US"/>
          </a:p>
        </p:txBody>
      </p:sp>
    </p:spTree>
    <p:extLst>
      <p:ext uri="{BB962C8B-B14F-4D97-AF65-F5344CB8AC3E}">
        <p14:creationId xmlns:p14="http://schemas.microsoft.com/office/powerpoint/2010/main" val="216250426"/>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l"/>
            <a:fld id="{85F35B2C-C1BE-4F25-AA73-D80355CC82E1}" type="slidenum">
              <a:rPr lang="en-US" smtClean="0"/>
              <a:pPr algn="l"/>
              <a:t>8</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70000"/>
              </a:lnSpc>
            </a:pPr>
            <a:r>
              <a:rPr lang="en-US" sz="500" u="sng" smtClean="0"/>
              <a:t>Специјалните истражни мерки може да вклучат:</a:t>
            </a:r>
          </a:p>
          <a:p>
            <a:pPr>
              <a:lnSpc>
                <a:spcPct val="70000"/>
              </a:lnSpc>
            </a:pPr>
            <a:endParaRPr lang="en-US" sz="500" smtClean="0"/>
          </a:p>
          <a:p>
            <a:pPr>
              <a:lnSpc>
                <a:spcPct val="70000"/>
              </a:lnSpc>
            </a:pPr>
            <a:r>
              <a:rPr lang="en-US" sz="500" smtClean="0"/>
              <a:t>	- тајни операции, како што е инфилтрирање од таен агент; (на пример, член 14 од Конвенцијата за меѓусебна правна помош меѓу земјите-членки на Европската Унија (29 мај 2000 година), член 29 од Директивата за европскиот истражен налог во кривичната материја од 2014 година)</a:t>
            </a:r>
          </a:p>
          <a:p>
            <a:pPr>
              <a:lnSpc>
                <a:spcPct val="70000"/>
              </a:lnSpc>
            </a:pPr>
            <a:endParaRPr lang="en-US" sz="500" smtClean="0"/>
          </a:p>
          <a:p>
            <a:pPr>
              <a:lnSpc>
                <a:spcPct val="70000"/>
              </a:lnSpc>
            </a:pPr>
            <a:r>
              <a:rPr lang="en-US" sz="500" smtClean="0"/>
              <a:t>	- пресретнување на телекомуникациите (или прислушување); (на пример, членовите 17-22 од Конвенцијата за меѓусебна правна помош меѓу земјите-членки на Европската Унија (29 мај 2000 година), членовите 30 и 31 од Директивата за европскиот истражен налог во кривичната материја од 2014 година)</a:t>
            </a:r>
          </a:p>
          <a:p>
            <a:pPr>
              <a:lnSpc>
                <a:spcPct val="70000"/>
              </a:lnSpc>
            </a:pPr>
            <a:endParaRPr lang="en-US" sz="500" smtClean="0"/>
          </a:p>
          <a:p>
            <a:pPr>
              <a:lnSpc>
                <a:spcPct val="70000"/>
              </a:lnSpc>
            </a:pPr>
            <a:r>
              <a:rPr lang="en-US" sz="500" smtClean="0"/>
              <a:t>	- видеоконференции; (на пример, член 10 од Конвенцијата за меѓусебна правна помош меѓу земјите-членки на Европската Унија (29 мај 2000 година), член 24 од Директивата за европскиот истражен налог во кривичната материја од 2014 година)</a:t>
            </a:r>
          </a:p>
          <a:p>
            <a:pPr>
              <a:lnSpc>
                <a:spcPct val="70000"/>
              </a:lnSpc>
            </a:pPr>
            <a:endParaRPr lang="en-US" sz="500" smtClean="0"/>
          </a:p>
          <a:p>
            <a:pPr>
              <a:lnSpc>
                <a:spcPct val="70000"/>
              </a:lnSpc>
            </a:pPr>
            <a:r>
              <a:rPr lang="en-US" sz="500" smtClean="0"/>
              <a:t>	- контролирани испораки; (на пример, член 12 од Конвенцијата за меѓусебна правна помош меѓу земјите-членки на Европската Унија (29 мај 2000 година))</a:t>
            </a:r>
          </a:p>
          <a:p>
            <a:pPr>
              <a:lnSpc>
                <a:spcPct val="70000"/>
              </a:lnSpc>
            </a:pPr>
            <a:endParaRPr lang="en-US" sz="500" smtClean="0"/>
          </a:p>
          <a:p>
            <a:pPr>
              <a:lnSpc>
                <a:spcPct val="70000"/>
              </a:lnSpc>
            </a:pPr>
            <a:endParaRPr lang="en-US" sz="500" smtClean="0"/>
          </a:p>
          <a:p>
            <a:pPr>
              <a:lnSpc>
                <a:spcPct val="70000"/>
              </a:lnSpc>
            </a:pPr>
            <a:r>
              <a:rPr lang="en-US" sz="500" smtClean="0"/>
              <a:t>Во однос на инфилтрирањето од таен агент, оваа специјална истражна мерка не се применува секаде бидејќи законодавствата може да ја сметаат оваа мерка за форма на „провокација“.</a:t>
            </a:r>
          </a:p>
          <a:p>
            <a:pPr>
              <a:lnSpc>
                <a:spcPct val="70000"/>
              </a:lnSpc>
            </a:pPr>
            <a:endParaRPr lang="en-US" sz="500" smtClean="0"/>
          </a:p>
          <a:p>
            <a:pPr>
              <a:lnSpc>
                <a:spcPct val="70000"/>
              </a:lnSpc>
            </a:pPr>
            <a:r>
              <a:rPr lang="en-US" sz="500" smtClean="0"/>
              <a:t>Специјалните истражни мерки, генерално, повеќе оптоваруваат и се поскапи од вообичаените мерки. Ако, сепак, ги сметате за строго неопходни за вашата истрага, исто така, може да биде добра идеја да се размисли за потпишување договор за заеднички истражен тим (joint investigation team / JIT). </a:t>
            </a:r>
          </a:p>
          <a:p>
            <a:pPr>
              <a:lnSpc>
                <a:spcPct val="70000"/>
              </a:lnSpc>
            </a:pPr>
            <a:endParaRPr lang="en-US" sz="500" smtClean="0"/>
          </a:p>
          <a:p>
            <a:pPr>
              <a:lnSpc>
                <a:spcPct val="70000"/>
              </a:lnSpc>
            </a:pPr>
            <a:r>
              <a:rPr lang="en-US" sz="500" u="sng" smtClean="0"/>
              <a:t>Договор за заеднички истражен тим</a:t>
            </a:r>
          </a:p>
          <a:p>
            <a:pPr>
              <a:lnSpc>
                <a:spcPct val="70000"/>
              </a:lnSpc>
            </a:pPr>
            <a:endParaRPr lang="en-US" sz="500" smtClean="0"/>
          </a:p>
          <a:p>
            <a:pPr>
              <a:lnSpc>
                <a:spcPct val="70000"/>
              </a:lnSpc>
            </a:pPr>
            <a:r>
              <a:rPr lang="en-US" sz="500" smtClean="0"/>
              <a:t>Во член 13 од Конвенцијата за меѓусебна правна помош меѓу земјите-членки на Европската Унија (29 мај 2000 година) се утврдени условите за воспоставување заеднички истражен тим (joint investigation team / JIT). </a:t>
            </a:r>
          </a:p>
          <a:p>
            <a:pPr>
              <a:lnSpc>
                <a:spcPct val="70000"/>
              </a:lnSpc>
            </a:pPr>
            <a:endParaRPr lang="en-US" sz="500" smtClean="0"/>
          </a:p>
          <a:p>
            <a:pPr>
              <a:lnSpc>
                <a:spcPct val="70000"/>
              </a:lnSpc>
            </a:pPr>
            <a:r>
              <a:rPr lang="en-US" sz="500" smtClean="0"/>
              <a:t>Таа предвидува дека JIT може да биде воспоставен кога:</a:t>
            </a:r>
          </a:p>
          <a:p>
            <a:pPr>
              <a:lnSpc>
                <a:spcPct val="70000"/>
              </a:lnSpc>
            </a:pPr>
            <a:r>
              <a:rPr lang="en-US" sz="500" smtClean="0"/>
              <a:t>	- за истрагата на кривични дела на земјата-членка се потребни тешки и сложени истраги што се поврзани со други земји-членки;</a:t>
            </a:r>
          </a:p>
          <a:p>
            <a:pPr>
              <a:lnSpc>
                <a:spcPct val="70000"/>
              </a:lnSpc>
            </a:pPr>
            <a:r>
              <a:rPr lang="en-US" sz="500" smtClean="0"/>
              <a:t>	- голем број земји-членки спроведуваат истраги за кривични дела во кои околностите на случајот налагаат координирана, здружена активност на вклучените земји-членки. </a:t>
            </a:r>
          </a:p>
          <a:p>
            <a:pPr>
              <a:lnSpc>
                <a:spcPct val="70000"/>
              </a:lnSpc>
            </a:pPr>
            <a:endParaRPr lang="en-US" sz="500" smtClean="0"/>
          </a:p>
          <a:p>
            <a:pPr>
              <a:lnSpc>
                <a:spcPct val="70000"/>
              </a:lnSpc>
            </a:pPr>
            <a:r>
              <a:rPr lang="en-US" sz="500" smtClean="0"/>
              <a:t>Формирањето на JIT ќе се материјализира со потпис на Протокол од судските органи на засегнатите земји-членки. </a:t>
            </a:r>
          </a:p>
          <a:p>
            <a:pPr>
              <a:lnSpc>
                <a:spcPct val="70000"/>
              </a:lnSpc>
            </a:pPr>
            <a:endParaRPr lang="en-US" sz="500" smtClean="0"/>
          </a:p>
          <a:p>
            <a:pPr>
              <a:lnSpc>
                <a:spcPct val="70000"/>
              </a:lnSpc>
            </a:pPr>
            <a:r>
              <a:rPr lang="en-US" sz="500" smtClean="0"/>
              <a:t>Овој документ ќе утврди одреден број договори, како што се за кој период е формиран JIT, трошоците и расходите, календарот на евалуација на JIT, како во текот на работењето, така и потоа итн. </a:t>
            </a:r>
          </a:p>
          <a:p>
            <a:pPr>
              <a:lnSpc>
                <a:spcPct val="70000"/>
              </a:lnSpc>
            </a:pPr>
            <a:endParaRPr lang="en-US" sz="500" smtClean="0"/>
          </a:p>
          <a:p>
            <a:pPr>
              <a:lnSpc>
                <a:spcPct val="70000"/>
              </a:lnSpc>
            </a:pPr>
            <a:r>
              <a:rPr lang="en-US" sz="500" smtClean="0"/>
              <a:t>Членовите на JIT може да имаат широк опсег на истражни овластувања. Тие може да:</a:t>
            </a:r>
          </a:p>
          <a:p>
            <a:pPr>
              <a:lnSpc>
                <a:spcPct val="70000"/>
              </a:lnSpc>
            </a:pPr>
            <a:r>
              <a:rPr lang="en-US" sz="500" smtClean="0"/>
              <a:t>	- евидентираат кривични дела,</a:t>
            </a:r>
          </a:p>
          <a:p>
            <a:pPr>
              <a:lnSpc>
                <a:spcPct val="70000"/>
              </a:lnSpc>
            </a:pPr>
            <a:r>
              <a:rPr lang="en-US" sz="500" smtClean="0"/>
              <a:t>	- преземаат истражни мерки,</a:t>
            </a:r>
          </a:p>
          <a:p>
            <a:pPr>
              <a:lnSpc>
                <a:spcPct val="70000"/>
              </a:lnSpc>
            </a:pPr>
            <a:r>
              <a:rPr lang="en-US" sz="500" smtClean="0"/>
              <a:t>	- помагаат истражни мерки,</a:t>
            </a:r>
          </a:p>
          <a:p>
            <a:pPr>
              <a:lnSpc>
                <a:spcPct val="70000"/>
              </a:lnSpc>
            </a:pPr>
            <a:r>
              <a:rPr lang="en-US" sz="500" smtClean="0"/>
              <a:t>	- постапуваат или да помагаат во постапувањето во однос на надзор или инфилтрирање.</a:t>
            </a:r>
          </a:p>
          <a:p>
            <a:pPr>
              <a:lnSpc>
                <a:spcPct val="70000"/>
              </a:lnSpc>
            </a:pPr>
            <a:endParaRPr lang="en-US" sz="500" smtClean="0"/>
          </a:p>
          <a:p>
            <a:pPr>
              <a:lnSpc>
                <a:spcPct val="70000"/>
              </a:lnSpc>
            </a:pPr>
            <a:r>
              <a:rPr lang="en-US" sz="500" smtClean="0"/>
              <a:t>Исто така, тие имаат надлежност над целата територија на засегнатите земји-членки.</a:t>
            </a:r>
          </a:p>
          <a:p>
            <a:pPr>
              <a:lnSpc>
                <a:spcPct val="70000"/>
              </a:lnSpc>
            </a:pPr>
            <a:endParaRPr lang="en-US" sz="500" smtClean="0"/>
          </a:p>
          <a:p>
            <a:pPr>
              <a:lnSpc>
                <a:spcPct val="70000"/>
              </a:lnSpc>
            </a:pPr>
            <a:endParaRPr lang="en-US" sz="500" smtClean="0"/>
          </a:p>
          <a:p>
            <a:pPr>
              <a:lnSpc>
                <a:spcPct val="70000"/>
              </a:lnSpc>
            </a:pPr>
            <a:endParaRPr lang="en-US" sz="500" smtClean="0"/>
          </a:p>
          <a:p>
            <a:pPr>
              <a:lnSpc>
                <a:spcPct val="70000"/>
              </a:lnSpc>
            </a:pPr>
            <a:endParaRPr lang="en-US" sz="500" smtClean="0">
              <a:solidFill>
                <a:srgbClr val="FF0000"/>
              </a:solidFill>
            </a:endParaRPr>
          </a:p>
          <a:p>
            <a:pPr>
              <a:lnSpc>
                <a:spcPct val="70000"/>
              </a:lnSpc>
            </a:pPr>
            <a:endParaRPr lang="en-US" sz="500" smtClean="0">
              <a:solidFill>
                <a:srgbClr val="FF0000"/>
              </a:solidFill>
            </a:endParaRPr>
          </a:p>
          <a:p>
            <a:pPr>
              <a:lnSpc>
                <a:spcPct val="70000"/>
              </a:lnSpc>
            </a:pPr>
            <a:endParaRPr lang="en-US" sz="500" smtClean="0"/>
          </a:p>
        </p:txBody>
      </p:sp>
      <p:sp>
        <p:nvSpPr>
          <p:cNvPr id="49156"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l"/>
            <a:fld id="{637EBDA6-311A-42CC-80E9-5BADAB947864}" type="slidenum">
              <a:rPr lang="en-US" smtClean="0"/>
              <a:pPr algn="l"/>
              <a:t>24</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70000"/>
              </a:lnSpc>
            </a:pPr>
            <a:r>
              <a:rPr lang="en-US" sz="800" b="1" u="sng" smtClean="0"/>
              <a:t>Нагласете ги сите специфични барања во однос на доверливоста на податоците:</a:t>
            </a:r>
            <a:r>
              <a:rPr lang="en-US" sz="800" smtClean="0"/>
              <a:t> </a:t>
            </a:r>
          </a:p>
          <a:p>
            <a:pPr>
              <a:lnSpc>
                <a:spcPct val="70000"/>
              </a:lnSpc>
            </a:pPr>
            <a:endParaRPr lang="en-US" sz="800" smtClean="0"/>
          </a:p>
          <a:p>
            <a:pPr>
              <a:lnSpc>
                <a:spcPct val="70000"/>
              </a:lnSpc>
            </a:pPr>
            <a:r>
              <a:rPr lang="en-US" sz="800" smtClean="0"/>
              <a:t>Многу е важно да се наведат барањата за доверливост бидејќи голем број компании ќе им дадат информации на органите за спроведување на законот, но, исто така, сметајте дека е нивна должност и право да го информираат клиентот дека ги дале податоците што се поврзани со него.</a:t>
            </a:r>
          </a:p>
          <a:p>
            <a:pPr>
              <a:lnSpc>
                <a:spcPct val="70000"/>
              </a:lnSpc>
            </a:pPr>
            <a:endParaRPr lang="en-US" sz="800" smtClean="0"/>
          </a:p>
          <a:p>
            <a:pPr>
              <a:lnSpc>
                <a:spcPct val="70000"/>
              </a:lnSpc>
            </a:pPr>
            <a:r>
              <a:rPr lang="en-US" sz="800" b="1" u="sng" smtClean="0"/>
              <a:t>Утврдете го и дефинирајте го нивото на итност во спроведувањето на барањето, како и временските ограничувања:</a:t>
            </a:r>
          </a:p>
          <a:p>
            <a:pPr>
              <a:lnSpc>
                <a:spcPct val="70000"/>
              </a:lnSpc>
            </a:pPr>
            <a:endParaRPr lang="en-US" sz="800" smtClean="0"/>
          </a:p>
          <a:p>
            <a:pPr>
              <a:lnSpc>
                <a:spcPct val="70000"/>
              </a:lnSpc>
            </a:pPr>
            <a:r>
              <a:rPr lang="en-US" sz="800" smtClean="0"/>
              <a:t>Временските ограничувања, иако се многу специфични, задолжително нема да бидат почитувани бидејќи е потребно време за барањата за меѓусебна правна помош. </a:t>
            </a:r>
          </a:p>
          <a:p>
            <a:pPr>
              <a:lnSpc>
                <a:spcPct val="70000"/>
              </a:lnSpc>
            </a:pPr>
            <a:endParaRPr lang="en-US" sz="800" smtClean="0"/>
          </a:p>
          <a:p>
            <a:pPr>
              <a:lnSpc>
                <a:spcPct val="70000"/>
              </a:lnSpc>
            </a:pPr>
            <a:r>
              <a:rPr lang="en-US" sz="800" smtClean="0"/>
              <a:t>Најдобра опција на службите за спроведување на законот секогаш ќе биде да ги </a:t>
            </a:r>
            <a:r>
              <a:rPr lang="en-US" sz="800" u="sng" smtClean="0"/>
              <a:t>замрзнат податоците </a:t>
            </a:r>
            <a:r>
              <a:rPr lang="en-US" sz="800" smtClean="0"/>
              <a:t>(Конвенцијата од Будимпешта и за неа ќе се дискутира понатаму) и потоа да се напише барање за меѓусебна правна помош за да се добијат податоците што се замрзнати.</a:t>
            </a:r>
          </a:p>
          <a:p>
            <a:pPr>
              <a:lnSpc>
                <a:spcPct val="70000"/>
              </a:lnSpc>
            </a:pPr>
            <a:endParaRPr lang="en-US" sz="800" smtClean="0"/>
          </a:p>
          <a:p>
            <a:pPr>
              <a:lnSpc>
                <a:spcPct val="70000"/>
              </a:lnSpc>
            </a:pPr>
            <a:r>
              <a:rPr lang="en-US" sz="800" smtClean="0"/>
              <a:t>	</a:t>
            </a:r>
            <a:r>
              <a:rPr lang="en-US" sz="800" i="1" smtClean="0"/>
              <a:t>Зошто е потребно толку време за барањата за меѓусебна правна помош?</a:t>
            </a:r>
          </a:p>
          <a:p>
            <a:pPr>
              <a:lnSpc>
                <a:spcPct val="70000"/>
              </a:lnSpc>
            </a:pPr>
            <a:r>
              <a:rPr lang="en-US" sz="800" smtClean="0"/>
              <a:t>	- како што е дискутирано погоре, ќе биде неопходно да се резимира случајот, да се најдат применливите национални законски диспозиции итн.</a:t>
            </a:r>
          </a:p>
          <a:p>
            <a:pPr>
              <a:lnSpc>
                <a:spcPct val="70000"/>
              </a:lnSpc>
            </a:pPr>
            <a:r>
              <a:rPr lang="en-US" sz="800" smtClean="0"/>
              <a:t>	- потоа ќе треба да се преведе барањето,</a:t>
            </a:r>
          </a:p>
          <a:p>
            <a:pPr>
              <a:lnSpc>
                <a:spcPct val="70000"/>
              </a:lnSpc>
            </a:pPr>
            <a:r>
              <a:rPr lang="en-US" sz="800" smtClean="0"/>
              <a:t>	- праќањето и добивањето на барањето може да биде долга постапка: барањето за меѓусебна правна помош можеби ќе треба да се достави во согласност со посебни дипломатски канали или 	од министерството за правда до министерството за правда, пред да биде конечно поднесено до надлежните служби за спроведување на законот или до судскиот орган.</a:t>
            </a:r>
          </a:p>
          <a:p>
            <a:pPr>
              <a:lnSpc>
                <a:spcPct val="70000"/>
              </a:lnSpc>
            </a:pPr>
            <a:endParaRPr lang="en-US" sz="800" smtClean="0"/>
          </a:p>
          <a:p>
            <a:pPr>
              <a:lnSpc>
                <a:spcPct val="70000"/>
              </a:lnSpc>
            </a:pPr>
            <a:r>
              <a:rPr lang="en-US" sz="800" smtClean="0"/>
              <a:t>	Оваа последна тешкотија нема да постои ако вашата земја има специфичен билатерален договор што предвидува спротивни диспозиции. </a:t>
            </a:r>
          </a:p>
          <a:p>
            <a:pPr>
              <a:lnSpc>
                <a:spcPct val="70000"/>
              </a:lnSpc>
            </a:pPr>
            <a:endParaRPr lang="en-US" sz="800" smtClean="0"/>
          </a:p>
          <a:p>
            <a:pPr>
              <a:lnSpc>
                <a:spcPct val="70000"/>
              </a:lnSpc>
            </a:pPr>
            <a:r>
              <a:rPr lang="en-US" sz="800" b="1" u="sng" smtClean="0"/>
              <a:t>Исто така, тоа не се однесува на земјите-членки на Европската Унија што директно може да пренесат барања за меѓусебна правна помош</a:t>
            </a:r>
            <a:r>
              <a:rPr lang="en-US" sz="800" smtClean="0"/>
              <a:t>/</a:t>
            </a:r>
            <a:r>
              <a:rPr lang="en-US" sz="800" b="1" smtClean="0"/>
              <a:t>УФР од судскиот орган до надлежниот судски орган </a:t>
            </a:r>
            <a:r>
              <a:rPr lang="en-US" sz="800" b="1" u="sng" smtClean="0"/>
              <a:t>(на пример, од обвинител во Франција до суд во Германија): член 4 од Конвенцијата од 29 мај 2000 година и член 7 од Директивата за европскиот истражен налог во кривичната материја од 2014 година.</a:t>
            </a:r>
            <a:r>
              <a:rPr lang="en-US" sz="800" smtClean="0"/>
              <a:t> </a:t>
            </a:r>
          </a:p>
          <a:p>
            <a:pPr>
              <a:lnSpc>
                <a:spcPct val="70000"/>
              </a:lnSpc>
            </a:pPr>
            <a:endParaRPr lang="en-US" sz="800" u="sng" smtClean="0"/>
          </a:p>
          <a:p>
            <a:pPr>
              <a:lnSpc>
                <a:spcPct val="70000"/>
              </a:lnSpc>
            </a:pPr>
            <a:r>
              <a:rPr lang="en-US" sz="800" u="sng" smtClean="0"/>
              <a:t>Соодветна и колку што е можно поточна идентификација на осомничените</a:t>
            </a:r>
            <a:endParaRPr lang="en-US" sz="800" smtClean="0"/>
          </a:p>
          <a:p>
            <a:pPr>
              <a:lnSpc>
                <a:spcPct val="70000"/>
              </a:lnSpc>
            </a:pPr>
            <a:endParaRPr lang="en-US" sz="800" smtClean="0"/>
          </a:p>
          <a:p>
            <a:pPr>
              <a:lnSpc>
                <a:spcPct val="70000"/>
              </a:lnSpc>
            </a:pPr>
            <a:endParaRPr lang="en-US" sz="800" smtClean="0"/>
          </a:p>
        </p:txBody>
      </p:sp>
      <p:sp>
        <p:nvSpPr>
          <p:cNvPr id="5018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l"/>
            <a:fld id="{3C2C73AE-D2CD-4AE8-9312-25C871E9A46C}" type="slidenum">
              <a:rPr lang="en-US" smtClean="0"/>
              <a:pPr algn="l"/>
              <a:t>25</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en-US" sz="1000" dirty="0" err="1" smtClean="0"/>
              <a:t>Со</a:t>
            </a:r>
            <a:r>
              <a:rPr lang="en-US" sz="1000" dirty="0" smtClean="0"/>
              <a:t> </a:t>
            </a:r>
            <a:r>
              <a:rPr lang="en-US" sz="1000" dirty="0" err="1" smtClean="0"/>
              <a:t>оглед</a:t>
            </a:r>
            <a:r>
              <a:rPr lang="en-US" sz="1000" dirty="0" smtClean="0"/>
              <a:t> </a:t>
            </a:r>
            <a:r>
              <a:rPr lang="en-US" sz="1000" dirty="0" err="1" smtClean="0"/>
              <a:t>на</a:t>
            </a:r>
            <a:r>
              <a:rPr lang="en-US" sz="1000" dirty="0" smtClean="0"/>
              <a:t> </a:t>
            </a:r>
            <a:r>
              <a:rPr lang="en-US" sz="1000" dirty="0" err="1" smtClean="0"/>
              <a:t>тоа</a:t>
            </a:r>
            <a:r>
              <a:rPr lang="en-US" sz="1000" dirty="0" smtClean="0"/>
              <a:t> </a:t>
            </a:r>
            <a:r>
              <a:rPr lang="en-US" sz="1000" dirty="0" err="1" smtClean="0"/>
              <a:t>дека</a:t>
            </a:r>
            <a:r>
              <a:rPr lang="en-US" sz="1000" dirty="0" smtClean="0"/>
              <a:t> </a:t>
            </a:r>
            <a:r>
              <a:rPr lang="en-US" sz="1000" dirty="0" err="1" smtClean="0"/>
              <a:t>за</a:t>
            </a:r>
            <a:r>
              <a:rPr lang="en-US" sz="1000" dirty="0" smtClean="0"/>
              <a:t> </a:t>
            </a:r>
            <a:r>
              <a:rPr lang="en-US" sz="1000" dirty="0" err="1" smtClean="0"/>
              <a:t>барањата</a:t>
            </a:r>
            <a:r>
              <a:rPr lang="en-US" sz="1000" dirty="0" smtClean="0"/>
              <a:t> </a:t>
            </a:r>
            <a:r>
              <a:rPr lang="en-US" sz="1000" dirty="0" err="1" smtClean="0"/>
              <a:t>за</a:t>
            </a:r>
            <a:r>
              <a:rPr lang="en-US" sz="1000" dirty="0" smtClean="0"/>
              <a:t> </a:t>
            </a:r>
            <a:r>
              <a:rPr lang="en-US" sz="1000" dirty="0" err="1" smtClean="0"/>
              <a:t>меѓусебна</a:t>
            </a:r>
            <a:r>
              <a:rPr lang="en-US" sz="1000" dirty="0" smtClean="0"/>
              <a:t> </a:t>
            </a:r>
            <a:r>
              <a:rPr lang="en-US" sz="1000" dirty="0" err="1" smtClean="0"/>
              <a:t>правна</a:t>
            </a:r>
            <a:r>
              <a:rPr lang="en-US" sz="1000" dirty="0" smtClean="0"/>
              <a:t> </a:t>
            </a:r>
            <a:r>
              <a:rPr lang="en-US" sz="1000" dirty="0" err="1" smtClean="0"/>
              <a:t>помош</a:t>
            </a:r>
            <a:r>
              <a:rPr lang="en-US" sz="1000" dirty="0" smtClean="0"/>
              <a:t> е </a:t>
            </a:r>
            <a:r>
              <a:rPr lang="en-US" sz="1000" dirty="0" err="1" smtClean="0"/>
              <a:t>потребно</a:t>
            </a:r>
            <a:r>
              <a:rPr lang="en-US" sz="1000" dirty="0" smtClean="0"/>
              <a:t> </a:t>
            </a:r>
            <a:r>
              <a:rPr lang="en-US" sz="1000" dirty="0" err="1" smtClean="0"/>
              <a:t>време</a:t>
            </a:r>
            <a:r>
              <a:rPr lang="en-US" sz="1000" dirty="0" smtClean="0"/>
              <a:t> </a:t>
            </a:r>
            <a:r>
              <a:rPr lang="en-US" sz="1000" dirty="0" err="1" smtClean="0"/>
              <a:t>за</a:t>
            </a:r>
            <a:r>
              <a:rPr lang="en-US" sz="1000" dirty="0" smtClean="0"/>
              <a:t> </a:t>
            </a:r>
            <a:r>
              <a:rPr lang="en-US" sz="1000" dirty="0" err="1" smtClean="0"/>
              <a:t>сите</a:t>
            </a:r>
            <a:r>
              <a:rPr lang="en-US" sz="1000" dirty="0" smtClean="0"/>
              <a:t> </a:t>
            </a:r>
            <a:r>
              <a:rPr lang="en-US" sz="1000" dirty="0" err="1" smtClean="0"/>
              <a:t>страни</a:t>
            </a:r>
            <a:r>
              <a:rPr lang="en-US" sz="1000" dirty="0" smtClean="0"/>
              <a:t>, </a:t>
            </a:r>
            <a:r>
              <a:rPr lang="en-US" sz="1000" dirty="0" err="1" smtClean="0"/>
              <a:t>важно</a:t>
            </a:r>
            <a:r>
              <a:rPr lang="en-US" sz="1000" dirty="0" smtClean="0"/>
              <a:t> е </a:t>
            </a:r>
            <a:r>
              <a:rPr lang="en-US" sz="1000" dirty="0" err="1" smtClean="0"/>
              <a:t>да</a:t>
            </a:r>
            <a:r>
              <a:rPr lang="en-US" sz="1000" dirty="0" smtClean="0"/>
              <a:t> </a:t>
            </a:r>
            <a:r>
              <a:rPr lang="en-US" sz="1000" dirty="0" err="1" smtClean="0"/>
              <a:t>се</a:t>
            </a:r>
            <a:r>
              <a:rPr lang="en-US" sz="1000" dirty="0" smtClean="0"/>
              <a:t> </a:t>
            </a:r>
            <a:r>
              <a:rPr lang="en-US" sz="1000" dirty="0" err="1" smtClean="0"/>
              <a:t>утврдат</a:t>
            </a:r>
            <a:r>
              <a:rPr lang="en-US" sz="1000" dirty="0" smtClean="0"/>
              <a:t> </a:t>
            </a:r>
            <a:r>
              <a:rPr lang="en-US" sz="1000" dirty="0" err="1" smtClean="0"/>
              <a:t>приоритетите</a:t>
            </a:r>
            <a:r>
              <a:rPr lang="en-US" sz="1000" dirty="0" smtClean="0"/>
              <a:t>. </a:t>
            </a:r>
          </a:p>
          <a:p>
            <a:pPr>
              <a:lnSpc>
                <a:spcPct val="90000"/>
              </a:lnSpc>
            </a:pPr>
            <a:endParaRPr lang="en-US" sz="1000" dirty="0" smtClean="0"/>
          </a:p>
          <a:p>
            <a:pPr>
              <a:lnSpc>
                <a:spcPct val="90000"/>
              </a:lnSpc>
            </a:pPr>
            <a:r>
              <a:rPr lang="en-US" sz="1000" dirty="0" err="1" smtClean="0"/>
              <a:t>Истрагите</a:t>
            </a:r>
            <a:r>
              <a:rPr lang="en-US" sz="1000" dirty="0" smtClean="0"/>
              <a:t> </a:t>
            </a:r>
            <a:r>
              <a:rPr lang="en-US" sz="1000" dirty="0" err="1" smtClean="0"/>
              <a:t>за</a:t>
            </a:r>
            <a:r>
              <a:rPr lang="en-US" sz="1000" dirty="0" smtClean="0"/>
              <a:t> </a:t>
            </a:r>
            <a:r>
              <a:rPr lang="en-US" sz="1000" dirty="0" err="1" smtClean="0"/>
              <a:t>компјутерски</a:t>
            </a:r>
            <a:r>
              <a:rPr lang="en-US" sz="1000" dirty="0" smtClean="0"/>
              <a:t> </a:t>
            </a:r>
            <a:r>
              <a:rPr lang="en-US" sz="1000" dirty="0" err="1" smtClean="0"/>
              <a:t>криминал</a:t>
            </a:r>
            <a:r>
              <a:rPr lang="en-US" sz="1000" dirty="0" smtClean="0"/>
              <a:t> </a:t>
            </a:r>
            <a:r>
              <a:rPr lang="en-US" sz="1000" dirty="0" err="1" smtClean="0"/>
              <a:t>може</a:t>
            </a:r>
            <a:r>
              <a:rPr lang="en-US" sz="1000" dirty="0" smtClean="0"/>
              <a:t> </a:t>
            </a:r>
            <a:r>
              <a:rPr lang="en-US" sz="1000" dirty="0" err="1" smtClean="0"/>
              <a:t>лесно</a:t>
            </a:r>
            <a:r>
              <a:rPr lang="en-US" sz="1000" dirty="0" smtClean="0"/>
              <a:t> </a:t>
            </a:r>
            <a:r>
              <a:rPr lang="en-US" sz="1000" dirty="0" err="1" smtClean="0"/>
              <a:t>да</a:t>
            </a:r>
            <a:r>
              <a:rPr lang="en-US" sz="1000" dirty="0" smtClean="0"/>
              <a:t> </a:t>
            </a:r>
            <a:r>
              <a:rPr lang="en-US" sz="1000" dirty="0" err="1" smtClean="0"/>
              <a:t>ве</a:t>
            </a:r>
            <a:r>
              <a:rPr lang="en-US" sz="1000" dirty="0" smtClean="0"/>
              <a:t> </a:t>
            </a:r>
            <a:r>
              <a:rPr lang="en-US" sz="1000" dirty="0" err="1" smtClean="0"/>
              <a:t>однесат</a:t>
            </a:r>
            <a:r>
              <a:rPr lang="en-US" sz="1000" dirty="0" smtClean="0"/>
              <a:t> </a:t>
            </a:r>
            <a:r>
              <a:rPr lang="en-US" sz="1000" dirty="0" err="1" smtClean="0"/>
              <a:t>во</a:t>
            </a:r>
            <a:r>
              <a:rPr lang="en-US" sz="1000" dirty="0" smtClean="0"/>
              <a:t> </a:t>
            </a:r>
            <a:r>
              <a:rPr lang="en-US" sz="1000" dirty="0" err="1" smtClean="0"/>
              <a:t>странство</a:t>
            </a:r>
            <a:r>
              <a:rPr lang="en-US" sz="1000" dirty="0" smtClean="0"/>
              <a:t> и </a:t>
            </a:r>
            <a:r>
              <a:rPr lang="en-US" sz="1000" dirty="0" err="1" smtClean="0"/>
              <a:t>би</a:t>
            </a:r>
            <a:r>
              <a:rPr lang="en-US" sz="1000" dirty="0" smtClean="0"/>
              <a:t> </a:t>
            </a:r>
            <a:r>
              <a:rPr lang="en-US" sz="1000" dirty="0" err="1" smtClean="0"/>
              <a:t>било</a:t>
            </a:r>
            <a:r>
              <a:rPr lang="en-US" sz="1000" dirty="0" smtClean="0"/>
              <a:t> </a:t>
            </a:r>
            <a:r>
              <a:rPr lang="en-US" sz="1000" dirty="0" err="1" smtClean="0"/>
              <a:t>многу</a:t>
            </a:r>
            <a:r>
              <a:rPr lang="en-US" sz="1000" dirty="0" smtClean="0"/>
              <a:t> </a:t>
            </a:r>
            <a:r>
              <a:rPr lang="en-US" sz="1000" dirty="0" err="1" smtClean="0"/>
              <a:t>контрапродуктивно</a:t>
            </a:r>
            <a:r>
              <a:rPr lang="en-US" sz="1000" dirty="0" smtClean="0"/>
              <a:t> </a:t>
            </a:r>
            <a:r>
              <a:rPr lang="en-US" sz="1000" dirty="0" err="1" smtClean="0"/>
              <a:t>да</a:t>
            </a:r>
            <a:r>
              <a:rPr lang="en-US" sz="1000" dirty="0" smtClean="0"/>
              <a:t> </a:t>
            </a:r>
            <a:r>
              <a:rPr lang="en-US" sz="1000" dirty="0" err="1" smtClean="0"/>
              <a:t>праќате</a:t>
            </a:r>
            <a:r>
              <a:rPr lang="en-US" sz="1000" dirty="0" smtClean="0"/>
              <a:t> </a:t>
            </a:r>
            <a:r>
              <a:rPr lang="en-US" sz="1000" dirty="0" err="1" smtClean="0"/>
              <a:t>барање</a:t>
            </a:r>
            <a:r>
              <a:rPr lang="en-US" sz="1000" dirty="0" smtClean="0"/>
              <a:t> </a:t>
            </a:r>
            <a:r>
              <a:rPr lang="en-US" sz="1000" dirty="0" err="1" smtClean="0"/>
              <a:t>за</a:t>
            </a:r>
            <a:r>
              <a:rPr lang="en-US" sz="1000" dirty="0" smtClean="0"/>
              <a:t> </a:t>
            </a:r>
            <a:r>
              <a:rPr lang="en-US" sz="1000" dirty="0" err="1" smtClean="0"/>
              <a:t>меѓусебна</a:t>
            </a:r>
            <a:r>
              <a:rPr lang="en-US" sz="1000" dirty="0" smtClean="0"/>
              <a:t> </a:t>
            </a:r>
            <a:r>
              <a:rPr lang="en-US" sz="1000" dirty="0" err="1" smtClean="0"/>
              <a:t>правна</a:t>
            </a:r>
            <a:r>
              <a:rPr lang="en-US" sz="1000" dirty="0" smtClean="0"/>
              <a:t> </a:t>
            </a:r>
            <a:r>
              <a:rPr lang="en-US" sz="1000" dirty="0" err="1" smtClean="0"/>
              <a:t>помош</a:t>
            </a:r>
            <a:r>
              <a:rPr lang="en-US" sz="1000" dirty="0" smtClean="0"/>
              <a:t> </a:t>
            </a:r>
            <a:r>
              <a:rPr lang="en-US" sz="1000" dirty="0" err="1" smtClean="0"/>
              <a:t>за</a:t>
            </a:r>
            <a:r>
              <a:rPr lang="en-US" sz="1000" dirty="0" smtClean="0"/>
              <a:t> </a:t>
            </a:r>
            <a:r>
              <a:rPr lang="en-US" sz="1000" dirty="0" err="1" smtClean="0"/>
              <a:t>секој</a:t>
            </a:r>
            <a:r>
              <a:rPr lang="en-US" sz="1000" dirty="0" smtClean="0"/>
              <a:t> </a:t>
            </a:r>
            <a:r>
              <a:rPr lang="en-US" sz="1000" dirty="0" err="1" smtClean="0"/>
              <a:t>случај</a:t>
            </a:r>
            <a:r>
              <a:rPr lang="en-US" sz="1000" dirty="0" smtClean="0"/>
              <a:t> </a:t>
            </a:r>
            <a:r>
              <a:rPr lang="en-US" sz="1000" dirty="0" err="1" smtClean="0"/>
              <a:t>на</a:t>
            </a:r>
            <a:r>
              <a:rPr lang="en-US" sz="1000" dirty="0" smtClean="0"/>
              <a:t> </a:t>
            </a:r>
            <a:r>
              <a:rPr lang="en-US" sz="1000" dirty="0" err="1" smtClean="0"/>
              <a:t>компјутерски</a:t>
            </a:r>
            <a:r>
              <a:rPr lang="en-US" sz="1000" dirty="0" smtClean="0"/>
              <a:t> </a:t>
            </a:r>
            <a:r>
              <a:rPr lang="en-US" sz="1000" dirty="0" err="1" smtClean="0"/>
              <a:t>криминал</a:t>
            </a:r>
            <a:r>
              <a:rPr lang="en-US" sz="1000" dirty="0" smtClean="0"/>
              <a:t> </a:t>
            </a:r>
            <a:r>
              <a:rPr lang="en-US" sz="1000" dirty="0" err="1" smtClean="0"/>
              <a:t>што</a:t>
            </a:r>
            <a:r>
              <a:rPr lang="en-US" sz="1000" dirty="0" smtClean="0"/>
              <a:t> </a:t>
            </a:r>
            <a:r>
              <a:rPr lang="en-US" sz="1000" dirty="0" err="1" smtClean="0"/>
              <a:t>го</a:t>
            </a:r>
            <a:r>
              <a:rPr lang="en-US" sz="1000" dirty="0" smtClean="0"/>
              <a:t> </a:t>
            </a:r>
            <a:r>
              <a:rPr lang="en-US" sz="1000" dirty="0" err="1" smtClean="0"/>
              <a:t>обработувате</a:t>
            </a:r>
            <a:r>
              <a:rPr lang="en-US" sz="1000" dirty="0" smtClean="0"/>
              <a:t>. </a:t>
            </a:r>
          </a:p>
          <a:p>
            <a:pPr>
              <a:lnSpc>
                <a:spcPct val="90000"/>
              </a:lnSpc>
            </a:pPr>
            <a:endParaRPr lang="en-US" sz="1000" dirty="0" smtClean="0"/>
          </a:p>
          <a:p>
            <a:pPr>
              <a:lnSpc>
                <a:spcPct val="90000"/>
              </a:lnSpc>
            </a:pPr>
            <a:r>
              <a:rPr lang="en-US" sz="1000" dirty="0" err="1" smtClean="0"/>
              <a:t>Важно</a:t>
            </a:r>
            <a:r>
              <a:rPr lang="en-US" sz="1000" dirty="0" smtClean="0"/>
              <a:t> е </a:t>
            </a:r>
            <a:r>
              <a:rPr lang="en-US" sz="1000" dirty="0" err="1" smtClean="0"/>
              <a:t>секогаш</a:t>
            </a:r>
            <a:r>
              <a:rPr lang="en-US" sz="1000" dirty="0" smtClean="0"/>
              <a:t> </a:t>
            </a:r>
            <a:r>
              <a:rPr lang="en-US" sz="1000" dirty="0" err="1" smtClean="0"/>
              <a:t>да</a:t>
            </a:r>
            <a:r>
              <a:rPr lang="en-US" sz="1000" dirty="0" smtClean="0"/>
              <a:t> </a:t>
            </a:r>
            <a:r>
              <a:rPr lang="en-US" sz="1000" dirty="0" err="1" smtClean="0"/>
              <a:t>ги</a:t>
            </a:r>
            <a:r>
              <a:rPr lang="en-US" sz="1000" dirty="0" smtClean="0"/>
              <a:t> </a:t>
            </a:r>
            <a:r>
              <a:rPr lang="en-US" sz="1000" dirty="0" err="1" smtClean="0"/>
              <a:t>имате</a:t>
            </a:r>
            <a:r>
              <a:rPr lang="en-US" sz="1000" dirty="0" smtClean="0"/>
              <a:t> </a:t>
            </a:r>
            <a:r>
              <a:rPr lang="en-US" sz="1000" dirty="0" err="1" smtClean="0"/>
              <a:t>предвид</a:t>
            </a:r>
            <a:r>
              <a:rPr lang="en-US" sz="1000" dirty="0" smtClean="0"/>
              <a:t> </a:t>
            </a:r>
            <a:r>
              <a:rPr lang="en-US" sz="1000" dirty="0" err="1" smtClean="0"/>
              <a:t>критериумите</a:t>
            </a:r>
            <a:r>
              <a:rPr lang="en-US" sz="1000" dirty="0" smtClean="0"/>
              <a:t>, </a:t>
            </a:r>
            <a:r>
              <a:rPr lang="en-US" sz="1000" dirty="0" err="1" smtClean="0"/>
              <a:t>како</a:t>
            </a:r>
            <a:r>
              <a:rPr lang="en-US" sz="1000" dirty="0" smtClean="0"/>
              <a:t> </a:t>
            </a:r>
            <a:r>
              <a:rPr lang="en-US" sz="1000" dirty="0" err="1" smtClean="0"/>
              <a:t>што</a:t>
            </a:r>
            <a:r>
              <a:rPr lang="en-US" sz="1000" dirty="0" smtClean="0"/>
              <a:t> </a:t>
            </a:r>
            <a:r>
              <a:rPr lang="en-US" sz="1000" dirty="0" err="1" smtClean="0"/>
              <a:t>се</a:t>
            </a:r>
            <a:r>
              <a:rPr lang="en-US" sz="1000" dirty="0" smtClean="0"/>
              <a:t>:</a:t>
            </a:r>
          </a:p>
          <a:p>
            <a:pPr>
              <a:lnSpc>
                <a:spcPct val="90000"/>
              </a:lnSpc>
            </a:pPr>
            <a:r>
              <a:rPr lang="en-US" sz="1000" dirty="0" smtClean="0"/>
              <a:t>	- </a:t>
            </a:r>
            <a:r>
              <a:rPr lang="en-US" sz="1000" dirty="0" err="1" smtClean="0"/>
              <a:t>сериозноста</a:t>
            </a:r>
            <a:r>
              <a:rPr lang="en-US" sz="1000" dirty="0" smtClean="0"/>
              <a:t> </a:t>
            </a:r>
            <a:r>
              <a:rPr lang="en-US" sz="1000" dirty="0" err="1" smtClean="0"/>
              <a:t>на</a:t>
            </a:r>
            <a:r>
              <a:rPr lang="en-US" sz="1000" dirty="0" smtClean="0"/>
              <a:t> </a:t>
            </a:r>
            <a:r>
              <a:rPr lang="en-US" sz="1000" dirty="0" err="1" smtClean="0"/>
              <a:t>престапот</a:t>
            </a:r>
            <a:r>
              <a:rPr lang="en-US" sz="1000" dirty="0" smtClean="0"/>
              <a:t> (</a:t>
            </a:r>
            <a:r>
              <a:rPr lang="en-US" sz="1000" dirty="0" err="1" smtClean="0"/>
              <a:t>на</a:t>
            </a:r>
            <a:r>
              <a:rPr lang="en-US" sz="1000" dirty="0" smtClean="0"/>
              <a:t> </a:t>
            </a:r>
            <a:r>
              <a:rPr lang="en-US" sz="1000" dirty="0" err="1" smtClean="0"/>
              <a:t>пример</a:t>
            </a:r>
            <a:r>
              <a:rPr lang="en-US" sz="1000" dirty="0" smtClean="0"/>
              <a:t>, </a:t>
            </a:r>
            <a:r>
              <a:rPr lang="en-US" sz="1000" dirty="0" err="1" smtClean="0"/>
              <a:t>детска</a:t>
            </a:r>
            <a:r>
              <a:rPr lang="en-US" sz="1000" dirty="0" smtClean="0"/>
              <a:t> </a:t>
            </a:r>
            <a:r>
              <a:rPr lang="en-US" sz="1000" dirty="0" err="1" smtClean="0"/>
              <a:t>порнографија</a:t>
            </a:r>
            <a:r>
              <a:rPr lang="en-US" sz="1000" dirty="0" smtClean="0"/>
              <a:t> </a:t>
            </a:r>
            <a:r>
              <a:rPr lang="en-US" sz="1000" dirty="0" err="1" smtClean="0"/>
              <a:t>или</a:t>
            </a:r>
            <a:r>
              <a:rPr lang="en-US" sz="1000" dirty="0" smtClean="0"/>
              <a:t> </a:t>
            </a:r>
            <a:r>
              <a:rPr lang="en-US" sz="1000" dirty="0" err="1" smtClean="0"/>
              <a:t>тероризам</a:t>
            </a:r>
            <a:r>
              <a:rPr lang="en-US" sz="1000" dirty="0" smtClean="0"/>
              <a:t>), </a:t>
            </a:r>
          </a:p>
          <a:p>
            <a:pPr>
              <a:lnSpc>
                <a:spcPct val="90000"/>
              </a:lnSpc>
            </a:pPr>
            <a:r>
              <a:rPr lang="en-US" sz="1000" dirty="0" smtClean="0"/>
              <a:t>	- </a:t>
            </a:r>
            <a:r>
              <a:rPr lang="en-US" sz="1000" dirty="0" err="1" smtClean="0"/>
              <a:t>износот</a:t>
            </a:r>
            <a:r>
              <a:rPr lang="en-US" sz="1000" dirty="0" smtClean="0"/>
              <a:t> </a:t>
            </a:r>
            <a:r>
              <a:rPr lang="en-US" sz="1000" dirty="0" err="1" smtClean="0"/>
              <a:t>на</a:t>
            </a:r>
            <a:r>
              <a:rPr lang="en-US" sz="1000" dirty="0" smtClean="0"/>
              <a:t> </a:t>
            </a:r>
            <a:r>
              <a:rPr lang="en-US" sz="1000" dirty="0" err="1" smtClean="0"/>
              <a:t>предизвиканата</a:t>
            </a:r>
            <a:r>
              <a:rPr lang="en-US" sz="1000" dirty="0" smtClean="0"/>
              <a:t> </a:t>
            </a:r>
            <a:r>
              <a:rPr lang="en-US" sz="1000" dirty="0" err="1" smtClean="0"/>
              <a:t>финансиска</a:t>
            </a:r>
            <a:r>
              <a:rPr lang="en-US" sz="1000" dirty="0" smtClean="0"/>
              <a:t> </a:t>
            </a:r>
            <a:r>
              <a:rPr lang="en-US" sz="1000" dirty="0" err="1" smtClean="0"/>
              <a:t>штета</a:t>
            </a:r>
            <a:r>
              <a:rPr lang="en-US" sz="1000" dirty="0" smtClean="0"/>
              <a:t>, </a:t>
            </a:r>
          </a:p>
          <a:p>
            <a:pPr>
              <a:lnSpc>
                <a:spcPct val="90000"/>
              </a:lnSpc>
            </a:pPr>
            <a:r>
              <a:rPr lang="en-US" sz="1000" dirty="0" smtClean="0"/>
              <a:t>	- </a:t>
            </a:r>
            <a:r>
              <a:rPr lang="en-US" sz="1000" dirty="0" err="1" smtClean="0"/>
              <a:t>бројот</a:t>
            </a:r>
            <a:r>
              <a:rPr lang="en-US" sz="1000" dirty="0" smtClean="0"/>
              <a:t> </a:t>
            </a:r>
            <a:r>
              <a:rPr lang="en-US" sz="1000" dirty="0" err="1" smtClean="0"/>
              <a:t>на</a:t>
            </a:r>
            <a:r>
              <a:rPr lang="en-US" sz="1000" dirty="0" smtClean="0"/>
              <a:t> </a:t>
            </a:r>
            <a:r>
              <a:rPr lang="en-US" sz="1000" dirty="0" err="1" smtClean="0"/>
              <a:t>жртвите</a:t>
            </a:r>
            <a:r>
              <a:rPr lang="en-US" sz="1000" dirty="0" smtClean="0"/>
              <a:t>,</a:t>
            </a:r>
          </a:p>
          <a:p>
            <a:pPr>
              <a:lnSpc>
                <a:spcPct val="90000"/>
              </a:lnSpc>
            </a:pPr>
            <a:r>
              <a:rPr lang="en-US" sz="1000" dirty="0" smtClean="0"/>
              <a:t>	- </a:t>
            </a:r>
            <a:r>
              <a:rPr lang="en-US" sz="1000" dirty="0" err="1" smtClean="0"/>
              <a:t>нарушувањето</a:t>
            </a:r>
            <a:r>
              <a:rPr lang="en-US" sz="1000" dirty="0" smtClean="0"/>
              <a:t> </a:t>
            </a:r>
            <a:r>
              <a:rPr lang="en-US" sz="1000" dirty="0" err="1" smtClean="0"/>
              <a:t>на</a:t>
            </a:r>
            <a:r>
              <a:rPr lang="en-US" sz="1000" dirty="0" smtClean="0"/>
              <a:t> „</a:t>
            </a:r>
            <a:r>
              <a:rPr lang="en-US" sz="1000" dirty="0" err="1" smtClean="0"/>
              <a:t>јавниот</a:t>
            </a:r>
            <a:r>
              <a:rPr lang="en-US" sz="1000" dirty="0" smtClean="0"/>
              <a:t> </a:t>
            </a:r>
            <a:r>
              <a:rPr lang="en-US" sz="1000" dirty="0" err="1" smtClean="0"/>
              <a:t>ред</a:t>
            </a:r>
            <a:r>
              <a:rPr lang="en-US" sz="1000" dirty="0" smtClean="0"/>
              <a:t>“ (</a:t>
            </a:r>
            <a:r>
              <a:rPr lang="en-US" sz="1000" dirty="0" err="1" smtClean="0"/>
              <a:t>на</a:t>
            </a:r>
            <a:r>
              <a:rPr lang="en-US" sz="1000" dirty="0" smtClean="0"/>
              <a:t> </a:t>
            </a:r>
            <a:r>
              <a:rPr lang="en-US" sz="1000" dirty="0" err="1" smtClean="0"/>
              <a:t>пример</a:t>
            </a:r>
            <a:r>
              <a:rPr lang="en-US" sz="1000" dirty="0" smtClean="0"/>
              <a:t>, </a:t>
            </a:r>
            <a:r>
              <a:rPr lang="en-US" sz="1000" dirty="0" err="1" smtClean="0"/>
              <a:t>хакирање</a:t>
            </a:r>
            <a:r>
              <a:rPr lang="en-US" sz="1000" dirty="0" smtClean="0"/>
              <a:t> </a:t>
            </a:r>
            <a:r>
              <a:rPr lang="en-US" sz="1000" dirty="0" err="1" smtClean="0"/>
              <a:t>на</a:t>
            </a:r>
            <a:r>
              <a:rPr lang="en-US" sz="1000" dirty="0" smtClean="0"/>
              <a:t> </a:t>
            </a:r>
            <a:r>
              <a:rPr lang="en-US" sz="1000" dirty="0" err="1" smtClean="0"/>
              <a:t>владина</a:t>
            </a:r>
            <a:r>
              <a:rPr lang="en-US" sz="1000" dirty="0" smtClean="0"/>
              <a:t> </a:t>
            </a:r>
            <a:r>
              <a:rPr lang="en-US" sz="1000" dirty="0" err="1" smtClean="0"/>
              <a:t>интернет-страница</a:t>
            </a:r>
            <a:r>
              <a:rPr lang="en-US" sz="1000" dirty="0" smtClean="0"/>
              <a:t> </a:t>
            </a:r>
            <a:r>
              <a:rPr lang="en-US" sz="1000" dirty="0" err="1" smtClean="0"/>
              <a:t>или</a:t>
            </a:r>
            <a:r>
              <a:rPr lang="en-US" sz="1000" dirty="0" smtClean="0"/>
              <a:t> </a:t>
            </a:r>
            <a:r>
              <a:rPr lang="en-US" sz="1000" dirty="0" err="1" smtClean="0"/>
              <a:t>индустриска</a:t>
            </a:r>
            <a:r>
              <a:rPr lang="en-US" sz="1000" dirty="0" smtClean="0"/>
              <a:t> </a:t>
            </a:r>
            <a:r>
              <a:rPr lang="en-US" sz="1000" dirty="0" err="1" smtClean="0"/>
              <a:t>шпионажа</a:t>
            </a:r>
            <a:r>
              <a:rPr lang="en-US" sz="1000" dirty="0" smtClean="0"/>
              <a:t>),</a:t>
            </a:r>
          </a:p>
          <a:p>
            <a:pPr>
              <a:lnSpc>
                <a:spcPct val="90000"/>
              </a:lnSpc>
            </a:pPr>
            <a:r>
              <a:rPr lang="en-US" sz="1000" dirty="0" smtClean="0"/>
              <a:t>	- </a:t>
            </a:r>
            <a:r>
              <a:rPr lang="en-US" sz="1000" dirty="0" err="1" smtClean="0"/>
              <a:t>околностите</a:t>
            </a:r>
            <a:r>
              <a:rPr lang="en-US" sz="1000" dirty="0" smtClean="0"/>
              <a:t> </a:t>
            </a:r>
            <a:r>
              <a:rPr lang="en-US" sz="1000" dirty="0" err="1" smtClean="0"/>
              <a:t>во</a:t>
            </a:r>
            <a:r>
              <a:rPr lang="en-US" sz="1000" dirty="0" smtClean="0"/>
              <a:t> </a:t>
            </a:r>
            <a:r>
              <a:rPr lang="en-US" sz="1000" dirty="0" err="1" smtClean="0"/>
              <a:t>кои</a:t>
            </a:r>
            <a:r>
              <a:rPr lang="en-US" sz="1000" dirty="0" smtClean="0"/>
              <a:t> е </a:t>
            </a:r>
            <a:r>
              <a:rPr lang="en-US" sz="1000" dirty="0" err="1" smtClean="0"/>
              <a:t>извршено</a:t>
            </a:r>
            <a:r>
              <a:rPr lang="en-US" sz="1000" dirty="0" smtClean="0"/>
              <a:t> </a:t>
            </a:r>
            <a:r>
              <a:rPr lang="en-US" sz="1000" dirty="0" err="1" smtClean="0"/>
              <a:t>делото</a:t>
            </a:r>
            <a:r>
              <a:rPr lang="en-US" sz="1000" dirty="0" smtClean="0"/>
              <a:t> (</a:t>
            </a:r>
            <a:r>
              <a:rPr lang="en-US" sz="1000" dirty="0" err="1" smtClean="0"/>
              <a:t>на</a:t>
            </a:r>
            <a:r>
              <a:rPr lang="en-US" sz="1000" dirty="0" smtClean="0"/>
              <a:t> </a:t>
            </a:r>
            <a:r>
              <a:rPr lang="en-US" sz="1000" dirty="0" err="1" smtClean="0"/>
              <a:t>пример</a:t>
            </a:r>
            <a:r>
              <a:rPr lang="en-US" sz="1000" dirty="0" smtClean="0"/>
              <a:t>, </a:t>
            </a:r>
            <a:r>
              <a:rPr lang="en-US" sz="1000" dirty="0" err="1" smtClean="0"/>
              <a:t>организиран</a:t>
            </a:r>
            <a:r>
              <a:rPr lang="en-US" sz="1000" dirty="0" smtClean="0"/>
              <a:t> </a:t>
            </a:r>
            <a:r>
              <a:rPr lang="en-US" sz="1000" dirty="0" err="1" smtClean="0"/>
              <a:t>криминал</a:t>
            </a:r>
            <a:r>
              <a:rPr lang="en-US" sz="1000" dirty="0" smtClean="0"/>
              <a:t>).</a:t>
            </a:r>
          </a:p>
          <a:p>
            <a:pPr>
              <a:lnSpc>
                <a:spcPct val="90000"/>
              </a:lnSpc>
            </a:pPr>
            <a:endParaRPr lang="en-US" sz="1000" dirty="0" smtClean="0"/>
          </a:p>
          <a:p>
            <a:pPr>
              <a:lnSpc>
                <a:spcPct val="90000"/>
              </a:lnSpc>
            </a:pPr>
            <a:r>
              <a:rPr lang="en-US" sz="1000" dirty="0" err="1" smtClean="0"/>
              <a:t>На</a:t>
            </a:r>
            <a:r>
              <a:rPr lang="en-US" sz="1000" dirty="0" smtClean="0"/>
              <a:t> </a:t>
            </a:r>
            <a:r>
              <a:rPr lang="en-US" sz="1000" dirty="0" err="1" smtClean="0"/>
              <a:t>крајот</a:t>
            </a:r>
            <a:r>
              <a:rPr lang="en-US" sz="1000" dirty="0" smtClean="0"/>
              <a:t> </a:t>
            </a:r>
            <a:r>
              <a:rPr lang="en-US" sz="1000" dirty="0" err="1" smtClean="0"/>
              <a:t>голем</a:t>
            </a:r>
            <a:r>
              <a:rPr lang="en-US" sz="1000" dirty="0" smtClean="0"/>
              <a:t> </a:t>
            </a:r>
            <a:r>
              <a:rPr lang="en-US" sz="1000" dirty="0" err="1" smtClean="0"/>
              <a:t>број</a:t>
            </a:r>
            <a:r>
              <a:rPr lang="en-US" sz="1000" dirty="0" smtClean="0"/>
              <a:t> </a:t>
            </a:r>
            <a:r>
              <a:rPr lang="en-US" sz="1000" dirty="0" err="1" smtClean="0"/>
              <a:t>барања</a:t>
            </a:r>
            <a:r>
              <a:rPr lang="en-US" sz="1000" dirty="0" smtClean="0"/>
              <a:t> </a:t>
            </a:r>
            <a:r>
              <a:rPr lang="en-US" sz="1000" dirty="0" err="1" smtClean="0"/>
              <a:t>за</a:t>
            </a:r>
            <a:r>
              <a:rPr lang="en-US" sz="1000" dirty="0" smtClean="0"/>
              <a:t> </a:t>
            </a:r>
            <a:r>
              <a:rPr lang="en-US" sz="1000" dirty="0" err="1" smtClean="0"/>
              <a:t>меѓусебна</a:t>
            </a:r>
            <a:r>
              <a:rPr lang="en-US" sz="1000" dirty="0" smtClean="0"/>
              <a:t> </a:t>
            </a:r>
            <a:r>
              <a:rPr lang="en-US" sz="1000" dirty="0" err="1" smtClean="0"/>
              <a:t>правна</a:t>
            </a:r>
            <a:r>
              <a:rPr lang="en-US" sz="1000" dirty="0" smtClean="0"/>
              <a:t> </a:t>
            </a:r>
            <a:r>
              <a:rPr lang="en-US" sz="1000" dirty="0" err="1" smtClean="0"/>
              <a:t>помош</a:t>
            </a:r>
            <a:r>
              <a:rPr lang="en-US" sz="1000" dirty="0" smtClean="0"/>
              <a:t> </a:t>
            </a:r>
            <a:r>
              <a:rPr lang="en-US" sz="1000" dirty="0" err="1" smtClean="0"/>
              <a:t>ќе</a:t>
            </a:r>
            <a:r>
              <a:rPr lang="en-US" sz="1000" dirty="0" smtClean="0"/>
              <a:t> </a:t>
            </a:r>
            <a:r>
              <a:rPr lang="en-US" sz="1000" dirty="0" err="1" smtClean="0"/>
              <a:t>бидат</a:t>
            </a:r>
            <a:r>
              <a:rPr lang="en-US" sz="1000" dirty="0" smtClean="0"/>
              <a:t> </a:t>
            </a:r>
            <a:r>
              <a:rPr lang="en-US" sz="1000" dirty="0" err="1" smtClean="0"/>
              <a:t>пратени</a:t>
            </a:r>
            <a:r>
              <a:rPr lang="en-US" sz="1000" dirty="0" smtClean="0"/>
              <a:t> </a:t>
            </a:r>
            <a:r>
              <a:rPr lang="en-US" sz="1000" dirty="0" err="1" smtClean="0"/>
              <a:t>до</a:t>
            </a:r>
            <a:r>
              <a:rPr lang="en-US" sz="1000" dirty="0" smtClean="0"/>
              <a:t> </a:t>
            </a:r>
            <a:r>
              <a:rPr lang="en-US" sz="1000" dirty="0" err="1" smtClean="0"/>
              <a:t>Соединетите</a:t>
            </a:r>
            <a:r>
              <a:rPr lang="en-US" sz="1000" dirty="0" smtClean="0"/>
              <a:t> </a:t>
            </a:r>
            <a:r>
              <a:rPr lang="en-US" sz="1000" dirty="0" err="1" smtClean="0"/>
              <a:t>Американски</a:t>
            </a:r>
            <a:r>
              <a:rPr lang="en-US" sz="1000" dirty="0" smtClean="0"/>
              <a:t> </a:t>
            </a:r>
            <a:r>
              <a:rPr lang="en-US" sz="1000" dirty="0" err="1" smtClean="0"/>
              <a:t>Држави</a:t>
            </a:r>
            <a:r>
              <a:rPr lang="en-US" sz="1000" dirty="0" smtClean="0"/>
              <a:t>, </a:t>
            </a:r>
            <a:r>
              <a:rPr lang="en-US" sz="1000" dirty="0" err="1" smtClean="0"/>
              <a:t>каде</a:t>
            </a:r>
            <a:r>
              <a:rPr lang="en-US" sz="1000" dirty="0" smtClean="0"/>
              <a:t> </a:t>
            </a:r>
            <a:r>
              <a:rPr lang="en-US" sz="1000" dirty="0" err="1" smtClean="0"/>
              <a:t>што</a:t>
            </a:r>
            <a:r>
              <a:rPr lang="en-US" sz="1000" dirty="0" smtClean="0"/>
              <a:t> </a:t>
            </a:r>
            <a:r>
              <a:rPr lang="en-US" sz="1000" dirty="0" err="1" smtClean="0"/>
              <a:t>се</a:t>
            </a:r>
            <a:r>
              <a:rPr lang="en-US" sz="1000" dirty="0" smtClean="0"/>
              <a:t> </a:t>
            </a:r>
            <a:r>
              <a:rPr lang="en-US" sz="1000" dirty="0" err="1" smtClean="0"/>
              <a:t>лоцирани</a:t>
            </a:r>
            <a:r>
              <a:rPr lang="en-US" sz="1000" dirty="0" smtClean="0"/>
              <a:t> </a:t>
            </a:r>
            <a:r>
              <a:rPr lang="en-US" sz="1000" dirty="0" err="1" smtClean="0"/>
              <a:t>најголем</a:t>
            </a:r>
            <a:r>
              <a:rPr lang="en-US" sz="1000" dirty="0" smtClean="0"/>
              <a:t> </a:t>
            </a:r>
            <a:r>
              <a:rPr lang="en-US" sz="1000" dirty="0" err="1" smtClean="0"/>
              <a:t>број</a:t>
            </a:r>
            <a:r>
              <a:rPr lang="en-US" sz="1000" dirty="0" smtClean="0"/>
              <a:t> </a:t>
            </a:r>
            <a:r>
              <a:rPr lang="en-US" sz="1000" dirty="0" err="1" smtClean="0"/>
              <a:t>провајдери</a:t>
            </a:r>
            <a:r>
              <a:rPr lang="en-US" sz="1000" dirty="0" smtClean="0"/>
              <a:t> </a:t>
            </a:r>
            <a:r>
              <a:rPr lang="en-US" sz="1000" dirty="0" err="1" smtClean="0"/>
              <a:t>на</a:t>
            </a:r>
            <a:r>
              <a:rPr lang="en-US" sz="1000" dirty="0" smtClean="0"/>
              <a:t> </a:t>
            </a:r>
            <a:r>
              <a:rPr lang="en-US" sz="1000" dirty="0" err="1" smtClean="0"/>
              <a:t>телекомуникациски</a:t>
            </a:r>
            <a:r>
              <a:rPr lang="en-US" sz="1000" dirty="0" smtClean="0"/>
              <a:t> </a:t>
            </a:r>
            <a:r>
              <a:rPr lang="en-US" sz="1000" dirty="0" err="1" smtClean="0"/>
              <a:t>услуги</a:t>
            </a:r>
            <a:r>
              <a:rPr lang="en-US" sz="1000" dirty="0" smtClean="0"/>
              <a:t> (FACEBOOK, GOOGLE, TWITTER </a:t>
            </a:r>
            <a:r>
              <a:rPr lang="en-US" sz="1000" dirty="0" err="1" smtClean="0"/>
              <a:t>итн</a:t>
            </a:r>
            <a:r>
              <a:rPr lang="en-US" sz="1000" dirty="0" smtClean="0"/>
              <a:t>.). </a:t>
            </a:r>
            <a:r>
              <a:rPr lang="en-US" sz="1000" dirty="0" err="1" smtClean="0"/>
              <a:t>Со</a:t>
            </a:r>
            <a:r>
              <a:rPr lang="en-US" sz="1000" dirty="0" smtClean="0"/>
              <a:t> </a:t>
            </a:r>
            <a:r>
              <a:rPr lang="en-US" sz="1000" dirty="0" err="1" smtClean="0"/>
              <a:t>оглед</a:t>
            </a:r>
            <a:r>
              <a:rPr lang="en-US" sz="1000" dirty="0" smtClean="0"/>
              <a:t> </a:t>
            </a:r>
            <a:r>
              <a:rPr lang="en-US" sz="1000" dirty="0" err="1" smtClean="0"/>
              <a:t>на</a:t>
            </a:r>
            <a:r>
              <a:rPr lang="en-US" sz="1000" dirty="0" smtClean="0"/>
              <a:t> </a:t>
            </a:r>
            <a:r>
              <a:rPr lang="en-US" sz="1000" dirty="0" err="1" smtClean="0"/>
              <a:t>тоа</a:t>
            </a:r>
            <a:r>
              <a:rPr lang="en-US" sz="1000" dirty="0" smtClean="0"/>
              <a:t> </a:t>
            </a:r>
            <a:r>
              <a:rPr lang="en-US" sz="1000" dirty="0" err="1" smtClean="0"/>
              <a:t>дека</a:t>
            </a:r>
            <a:r>
              <a:rPr lang="en-US" sz="1000" dirty="0" smtClean="0"/>
              <a:t> </a:t>
            </a:r>
            <a:r>
              <a:rPr lang="en-US" sz="1000" dirty="0" err="1" smtClean="0"/>
              <a:t>оваа</a:t>
            </a:r>
            <a:r>
              <a:rPr lang="en-US" sz="1000" dirty="0" smtClean="0"/>
              <a:t> </a:t>
            </a:r>
            <a:r>
              <a:rPr lang="en-US" sz="1000" dirty="0" err="1" smtClean="0"/>
              <a:t>земја</a:t>
            </a:r>
            <a:r>
              <a:rPr lang="en-US" sz="1000" dirty="0" smtClean="0"/>
              <a:t> </a:t>
            </a:r>
            <a:r>
              <a:rPr lang="en-US" sz="1000" dirty="0" err="1" smtClean="0"/>
              <a:t>добива</a:t>
            </a:r>
            <a:r>
              <a:rPr lang="en-US" sz="1000" dirty="0" smtClean="0"/>
              <a:t> </a:t>
            </a:r>
            <a:r>
              <a:rPr lang="en-US" sz="1000" dirty="0" err="1" smtClean="0"/>
              <a:t>толку</a:t>
            </a:r>
            <a:r>
              <a:rPr lang="en-US" sz="1000" dirty="0" smtClean="0"/>
              <a:t> </a:t>
            </a:r>
            <a:r>
              <a:rPr lang="en-US" sz="1000" dirty="0" err="1" smtClean="0"/>
              <a:t>многу</a:t>
            </a:r>
            <a:r>
              <a:rPr lang="en-US" sz="1000" dirty="0" smtClean="0"/>
              <a:t> </a:t>
            </a:r>
            <a:r>
              <a:rPr lang="en-US" sz="1000" dirty="0" err="1" smtClean="0"/>
              <a:t>барања</a:t>
            </a:r>
            <a:r>
              <a:rPr lang="en-US" sz="1000" dirty="0" smtClean="0"/>
              <a:t> </a:t>
            </a:r>
            <a:r>
              <a:rPr lang="en-US" sz="1000" dirty="0" err="1" smtClean="0"/>
              <a:t>во</a:t>
            </a:r>
            <a:r>
              <a:rPr lang="en-US" sz="1000" dirty="0" smtClean="0"/>
              <a:t> </a:t>
            </a:r>
            <a:r>
              <a:rPr lang="en-US" sz="1000" dirty="0" err="1" smtClean="0"/>
              <a:t>оваа</a:t>
            </a:r>
            <a:r>
              <a:rPr lang="en-US" sz="1000" dirty="0" smtClean="0"/>
              <a:t> </a:t>
            </a:r>
            <a:r>
              <a:rPr lang="en-US" sz="1000" dirty="0" err="1" smtClean="0"/>
              <a:t>конкретна</a:t>
            </a:r>
            <a:r>
              <a:rPr lang="en-US" sz="1000" dirty="0" smtClean="0"/>
              <a:t> </a:t>
            </a:r>
            <a:r>
              <a:rPr lang="en-US" sz="1000" dirty="0" err="1" smtClean="0"/>
              <a:t>материја</a:t>
            </a:r>
            <a:r>
              <a:rPr lang="en-US" sz="1000" dirty="0" smtClean="0"/>
              <a:t>, </a:t>
            </a:r>
            <a:r>
              <a:rPr lang="en-US" sz="1000" dirty="0" err="1" smtClean="0"/>
              <a:t>безбедно</a:t>
            </a:r>
            <a:r>
              <a:rPr lang="en-US" sz="1000" dirty="0" smtClean="0"/>
              <a:t> е </a:t>
            </a:r>
            <a:r>
              <a:rPr lang="en-US" sz="1000" dirty="0" err="1" smtClean="0"/>
              <a:t>да</a:t>
            </a:r>
            <a:r>
              <a:rPr lang="en-US" sz="1000" dirty="0" smtClean="0"/>
              <a:t> </a:t>
            </a:r>
            <a:r>
              <a:rPr lang="en-US" sz="1000" dirty="0" err="1" smtClean="0"/>
              <a:t>се</a:t>
            </a:r>
            <a:r>
              <a:rPr lang="en-US" sz="1000" dirty="0" smtClean="0"/>
              <a:t> </a:t>
            </a:r>
            <a:r>
              <a:rPr lang="en-US" sz="1000" dirty="0" err="1" smtClean="0"/>
              <a:t>претпостави</a:t>
            </a:r>
            <a:r>
              <a:rPr lang="en-US" sz="1000" dirty="0" smtClean="0"/>
              <a:t> </a:t>
            </a:r>
            <a:r>
              <a:rPr lang="en-US" sz="1000" dirty="0" err="1" smtClean="0"/>
              <a:t>дека</a:t>
            </a:r>
            <a:r>
              <a:rPr lang="en-US" sz="1000" dirty="0" smtClean="0"/>
              <a:t> </a:t>
            </a:r>
            <a:r>
              <a:rPr lang="en-US" sz="1000" dirty="0" err="1" smtClean="0"/>
              <a:t>приоритетен</a:t>
            </a:r>
            <a:r>
              <a:rPr lang="en-US" sz="1000" dirty="0" smtClean="0"/>
              <a:t> </a:t>
            </a:r>
            <a:r>
              <a:rPr lang="en-US" sz="1000" dirty="0" err="1" smtClean="0"/>
              <a:t>третман</a:t>
            </a:r>
            <a:r>
              <a:rPr lang="en-US" sz="1000" dirty="0" smtClean="0"/>
              <a:t> </a:t>
            </a:r>
            <a:r>
              <a:rPr lang="en-US" sz="1000" dirty="0" err="1" smtClean="0"/>
              <a:t>ќе</a:t>
            </a:r>
            <a:r>
              <a:rPr lang="en-US" sz="1000" dirty="0" smtClean="0"/>
              <a:t> </a:t>
            </a:r>
            <a:r>
              <a:rPr lang="en-US" sz="1000" dirty="0" err="1" smtClean="0"/>
              <a:t>добијат</a:t>
            </a:r>
            <a:r>
              <a:rPr lang="en-US" sz="1000" dirty="0" smtClean="0"/>
              <a:t> </a:t>
            </a:r>
            <a:r>
              <a:rPr lang="en-US" sz="1000" dirty="0" err="1" smtClean="0"/>
              <a:t>само</a:t>
            </a:r>
            <a:r>
              <a:rPr lang="en-US" sz="1000" dirty="0" smtClean="0"/>
              <a:t> </a:t>
            </a:r>
            <a:r>
              <a:rPr lang="en-US" sz="1000" dirty="0" err="1" smtClean="0"/>
              <a:t>оние</a:t>
            </a:r>
            <a:r>
              <a:rPr lang="en-US" sz="1000" dirty="0" smtClean="0"/>
              <a:t> </a:t>
            </a:r>
            <a:r>
              <a:rPr lang="en-US" sz="1000" dirty="0" err="1" smtClean="0"/>
              <a:t>што</a:t>
            </a:r>
            <a:r>
              <a:rPr lang="en-US" sz="1000" dirty="0" smtClean="0"/>
              <a:t> </a:t>
            </a:r>
            <a:r>
              <a:rPr lang="en-US" sz="1000" dirty="0" err="1" smtClean="0"/>
              <a:t>се</a:t>
            </a:r>
            <a:r>
              <a:rPr lang="en-US" sz="1000" dirty="0" smtClean="0"/>
              <a:t> </a:t>
            </a:r>
            <a:r>
              <a:rPr lang="en-US" sz="1000" dirty="0" err="1" smtClean="0"/>
              <a:t>поврзани</a:t>
            </a:r>
            <a:r>
              <a:rPr lang="en-US" sz="1000" dirty="0" smtClean="0"/>
              <a:t> </a:t>
            </a:r>
            <a:r>
              <a:rPr lang="en-US" sz="1000" dirty="0" err="1" smtClean="0"/>
              <a:t>со</a:t>
            </a:r>
            <a:r>
              <a:rPr lang="en-US" sz="1000" dirty="0" smtClean="0"/>
              <a:t> </a:t>
            </a:r>
            <a:r>
              <a:rPr lang="en-US" sz="1000" dirty="0" err="1" smtClean="0"/>
              <a:t>посериозни</a:t>
            </a:r>
            <a:r>
              <a:rPr lang="en-US" sz="1000" dirty="0" smtClean="0"/>
              <a:t> </a:t>
            </a:r>
            <a:r>
              <a:rPr lang="en-US" sz="1000" dirty="0" err="1" smtClean="0"/>
              <a:t>видови</a:t>
            </a:r>
            <a:r>
              <a:rPr lang="en-US" sz="1000" dirty="0" smtClean="0"/>
              <a:t> </a:t>
            </a:r>
            <a:r>
              <a:rPr lang="en-US" sz="1000" dirty="0" err="1" smtClean="0"/>
              <a:t>престапи</a:t>
            </a:r>
            <a:r>
              <a:rPr lang="en-US" sz="1000" dirty="0" smtClean="0"/>
              <a:t> . </a:t>
            </a:r>
            <a:r>
              <a:rPr lang="en-US" sz="1000" dirty="0" err="1" smtClean="0"/>
              <a:t>Судскиот</a:t>
            </a:r>
            <a:r>
              <a:rPr lang="en-US" sz="1000" dirty="0" smtClean="0"/>
              <a:t> </a:t>
            </a:r>
            <a:r>
              <a:rPr lang="en-US" sz="1000" dirty="0" err="1" smtClean="0"/>
              <a:t>систем</a:t>
            </a:r>
            <a:r>
              <a:rPr lang="en-US" sz="1000" dirty="0" smtClean="0"/>
              <a:t> </a:t>
            </a:r>
            <a:r>
              <a:rPr lang="en-US" sz="1000" dirty="0" err="1" smtClean="0"/>
              <a:t>на</a:t>
            </a:r>
            <a:r>
              <a:rPr lang="en-US" sz="1000" dirty="0" smtClean="0"/>
              <a:t> </a:t>
            </a:r>
            <a:r>
              <a:rPr lang="en-US" sz="1000" dirty="0" err="1" smtClean="0"/>
              <a:t>Соединетите</a:t>
            </a:r>
            <a:r>
              <a:rPr lang="en-US" sz="1000" dirty="0" smtClean="0"/>
              <a:t> </a:t>
            </a:r>
            <a:r>
              <a:rPr lang="en-US" sz="1000" dirty="0" err="1" smtClean="0"/>
              <a:t>Американски</a:t>
            </a:r>
            <a:r>
              <a:rPr lang="en-US" sz="1000" dirty="0" smtClean="0"/>
              <a:t> </a:t>
            </a:r>
            <a:r>
              <a:rPr lang="en-US" sz="1000" dirty="0" err="1" smtClean="0"/>
              <a:t>Држави</a:t>
            </a:r>
            <a:r>
              <a:rPr lang="en-US" sz="1000" dirty="0" smtClean="0"/>
              <a:t>, </a:t>
            </a:r>
            <a:r>
              <a:rPr lang="en-US" sz="1000" dirty="0" err="1" smtClean="0"/>
              <a:t>врз</a:t>
            </a:r>
            <a:r>
              <a:rPr lang="en-US" sz="1000" dirty="0" smtClean="0"/>
              <a:t> </a:t>
            </a:r>
            <a:r>
              <a:rPr lang="en-US" sz="1000" dirty="0" err="1" smtClean="0"/>
              <a:t>основа</a:t>
            </a:r>
            <a:r>
              <a:rPr lang="en-US" sz="1000" dirty="0" smtClean="0"/>
              <a:t> </a:t>
            </a:r>
            <a:r>
              <a:rPr lang="en-US" sz="1000" dirty="0" err="1" smtClean="0"/>
              <a:t>на</a:t>
            </a:r>
            <a:r>
              <a:rPr lang="en-US" sz="1000" dirty="0" smtClean="0"/>
              <a:t> </a:t>
            </a:r>
            <a:r>
              <a:rPr lang="en-US" sz="1000" dirty="0" err="1" smtClean="0"/>
              <a:t>обичајното</a:t>
            </a:r>
            <a:r>
              <a:rPr lang="en-US" sz="1000" dirty="0" smtClean="0"/>
              <a:t> </a:t>
            </a:r>
            <a:r>
              <a:rPr lang="en-US" sz="1000" dirty="0" err="1" smtClean="0"/>
              <a:t>право</a:t>
            </a:r>
            <a:r>
              <a:rPr lang="en-US" sz="1000" dirty="0" smtClean="0"/>
              <a:t>, </a:t>
            </a:r>
            <a:r>
              <a:rPr lang="en-US" sz="1000" dirty="0" err="1" smtClean="0"/>
              <a:t>исто</a:t>
            </a:r>
            <a:r>
              <a:rPr lang="en-US" sz="1000" dirty="0" smtClean="0"/>
              <a:t> </a:t>
            </a:r>
            <a:r>
              <a:rPr lang="en-US" sz="1000" dirty="0" err="1" smtClean="0"/>
              <a:t>така</a:t>
            </a:r>
            <a:r>
              <a:rPr lang="en-US" sz="1000" dirty="0" smtClean="0"/>
              <a:t>, </a:t>
            </a:r>
            <a:r>
              <a:rPr lang="en-US" sz="1000" dirty="0" err="1" smtClean="0"/>
              <a:t>ќе</a:t>
            </a:r>
            <a:r>
              <a:rPr lang="en-US" sz="1000" dirty="0" smtClean="0"/>
              <a:t> </a:t>
            </a:r>
            <a:r>
              <a:rPr lang="en-US" sz="1000" dirty="0" err="1" smtClean="0"/>
              <a:t>бара</a:t>
            </a:r>
            <a:r>
              <a:rPr lang="en-US" sz="1000" dirty="0" smtClean="0"/>
              <a:t> </a:t>
            </a:r>
            <a:r>
              <a:rPr lang="en-US" sz="1000" dirty="0" err="1" smtClean="0"/>
              <a:t>посеопфатен</a:t>
            </a:r>
            <a:r>
              <a:rPr lang="en-US" sz="1000" dirty="0" smtClean="0"/>
              <a:t> </a:t>
            </a:r>
            <a:r>
              <a:rPr lang="en-US" sz="1000" dirty="0" err="1" smtClean="0"/>
              <a:t>преглед</a:t>
            </a:r>
            <a:r>
              <a:rPr lang="en-US" sz="1000" dirty="0" smtClean="0"/>
              <a:t> </a:t>
            </a:r>
            <a:r>
              <a:rPr lang="en-US" sz="1000" dirty="0" err="1" smtClean="0"/>
              <a:t>на</a:t>
            </a:r>
            <a:r>
              <a:rPr lang="en-US" sz="1000" dirty="0" smtClean="0"/>
              <a:t> </a:t>
            </a:r>
            <a:r>
              <a:rPr lang="en-US" sz="1000" dirty="0" err="1" smtClean="0"/>
              <a:t>случајот</a:t>
            </a:r>
            <a:r>
              <a:rPr lang="en-US" sz="1000" dirty="0" smtClean="0"/>
              <a:t> </a:t>
            </a:r>
            <a:r>
              <a:rPr lang="en-US" sz="1000" dirty="0" err="1" smtClean="0"/>
              <a:t>за</a:t>
            </a:r>
            <a:r>
              <a:rPr lang="en-US" sz="1000" dirty="0" smtClean="0"/>
              <a:t> </a:t>
            </a:r>
            <a:r>
              <a:rPr lang="en-US" sz="1000" dirty="0" err="1" smtClean="0"/>
              <a:t>да</a:t>
            </a:r>
            <a:r>
              <a:rPr lang="en-US" sz="1000" dirty="0" smtClean="0"/>
              <a:t> </a:t>
            </a:r>
            <a:r>
              <a:rPr lang="en-US" sz="1000" dirty="0" err="1" smtClean="0"/>
              <a:t>утврди</a:t>
            </a:r>
            <a:r>
              <a:rPr lang="en-US" sz="1000" dirty="0" smtClean="0"/>
              <a:t> </a:t>
            </a:r>
            <a:r>
              <a:rPr lang="en-US" sz="1000" dirty="0" err="1" smtClean="0"/>
              <a:t>постоење</a:t>
            </a:r>
            <a:r>
              <a:rPr lang="en-US" sz="1000" dirty="0" smtClean="0"/>
              <a:t> </a:t>
            </a:r>
            <a:r>
              <a:rPr lang="en-US" sz="1000" dirty="0" err="1" smtClean="0"/>
              <a:t>на</a:t>
            </a:r>
            <a:r>
              <a:rPr lang="en-US" sz="1000" dirty="0" smtClean="0"/>
              <a:t> </a:t>
            </a:r>
            <a:r>
              <a:rPr lang="en-US" sz="1000" dirty="0" err="1" smtClean="0"/>
              <a:t>веројатна</a:t>
            </a:r>
            <a:r>
              <a:rPr lang="en-US" sz="1000" dirty="0" smtClean="0"/>
              <a:t> </a:t>
            </a:r>
            <a:r>
              <a:rPr lang="en-US" sz="1000" dirty="0" err="1" smtClean="0"/>
              <a:t>причина</a:t>
            </a:r>
            <a:r>
              <a:rPr lang="en-US" sz="1000" dirty="0" smtClean="0"/>
              <a:t>. </a:t>
            </a:r>
          </a:p>
          <a:p>
            <a:pPr>
              <a:lnSpc>
                <a:spcPct val="90000"/>
              </a:lnSpc>
            </a:pPr>
            <a:endParaRPr lang="en-US" sz="1000" dirty="0" smtClean="0"/>
          </a:p>
          <a:p>
            <a:pPr>
              <a:lnSpc>
                <a:spcPct val="90000"/>
              </a:lnSpc>
            </a:pPr>
            <a:endParaRPr lang="en-US" sz="1000" dirty="0" smtClean="0"/>
          </a:p>
        </p:txBody>
      </p:sp>
      <p:sp>
        <p:nvSpPr>
          <p:cNvPr id="51204"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l"/>
            <a:fld id="{003CD298-57E4-457C-836D-F3E94B58FC5A}" type="slidenum">
              <a:rPr lang="en-US" smtClean="0"/>
              <a:pPr algn="l"/>
              <a:t>26</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70000"/>
              </a:lnSpc>
            </a:pPr>
            <a:r>
              <a:rPr lang="en-US" sz="600" b="1" u="sng" dirty="0" err="1" smtClean="0"/>
              <a:t>Идентификување</a:t>
            </a:r>
            <a:r>
              <a:rPr lang="en-US" sz="600" b="1" u="sng" dirty="0" smtClean="0"/>
              <a:t> </a:t>
            </a:r>
            <a:r>
              <a:rPr lang="en-US" sz="600" b="1" u="sng" dirty="0" err="1" smtClean="0"/>
              <a:t>на</a:t>
            </a:r>
            <a:r>
              <a:rPr lang="en-US" sz="600" b="1" u="sng" dirty="0" smtClean="0"/>
              <a:t> </a:t>
            </a:r>
            <a:r>
              <a:rPr lang="en-US" sz="600" b="1" u="sng" dirty="0" err="1" smtClean="0"/>
              <a:t>соодветната</a:t>
            </a:r>
            <a:r>
              <a:rPr lang="en-US" sz="600" b="1" u="sng" dirty="0" smtClean="0"/>
              <a:t> </a:t>
            </a:r>
            <a:r>
              <a:rPr lang="en-US" sz="600" b="1" u="sng" dirty="0" err="1" smtClean="0"/>
              <a:t>точка</a:t>
            </a:r>
            <a:r>
              <a:rPr lang="en-US" sz="600" b="1" u="sng" dirty="0" smtClean="0"/>
              <a:t> </a:t>
            </a:r>
            <a:r>
              <a:rPr lang="en-US" sz="600" b="1" u="sng" dirty="0" err="1" smtClean="0"/>
              <a:t>за</a:t>
            </a:r>
            <a:r>
              <a:rPr lang="en-US" sz="600" b="1" u="sng" dirty="0" smtClean="0"/>
              <a:t> </a:t>
            </a:r>
            <a:r>
              <a:rPr lang="en-US" sz="600" b="1" u="sng" dirty="0" err="1" smtClean="0"/>
              <a:t>контакт</a:t>
            </a:r>
            <a:r>
              <a:rPr lang="en-US" sz="600" b="1" u="sng" dirty="0" smtClean="0"/>
              <a:t> </a:t>
            </a:r>
            <a:r>
              <a:rPr lang="en-US" sz="600" b="1" u="sng" dirty="0" err="1" smtClean="0"/>
              <a:t>во</a:t>
            </a:r>
            <a:r>
              <a:rPr lang="en-US" sz="600" b="1" u="sng" dirty="0" smtClean="0"/>
              <a:t> </a:t>
            </a:r>
            <a:r>
              <a:rPr lang="en-US" sz="600" b="1" u="sng" dirty="0" err="1" smtClean="0"/>
              <a:t>други</a:t>
            </a:r>
            <a:r>
              <a:rPr lang="en-US" sz="600" b="1" u="sng" dirty="0" smtClean="0"/>
              <a:t> </a:t>
            </a:r>
            <a:r>
              <a:rPr lang="en-US" sz="600" b="1" u="sng" dirty="0" err="1" smtClean="0"/>
              <a:t>земји</a:t>
            </a:r>
            <a:r>
              <a:rPr lang="en-US" sz="600" b="1" u="sng" dirty="0" smtClean="0"/>
              <a:t> </a:t>
            </a:r>
          </a:p>
          <a:p>
            <a:pPr>
              <a:lnSpc>
                <a:spcPct val="70000"/>
              </a:lnSpc>
            </a:pPr>
            <a:endParaRPr lang="en-US" sz="600" dirty="0" smtClean="0"/>
          </a:p>
          <a:p>
            <a:pPr>
              <a:lnSpc>
                <a:spcPct val="70000"/>
              </a:lnSpc>
            </a:pPr>
            <a:r>
              <a:rPr lang="en-US" sz="600" dirty="0" err="1" smtClean="0"/>
              <a:t>Важно</a:t>
            </a:r>
            <a:r>
              <a:rPr lang="en-US" sz="600" dirty="0" smtClean="0"/>
              <a:t> е </a:t>
            </a:r>
            <a:r>
              <a:rPr lang="en-US" sz="600" dirty="0" err="1" smtClean="0"/>
              <a:t>да</a:t>
            </a:r>
            <a:r>
              <a:rPr lang="en-US" sz="600" dirty="0" smtClean="0"/>
              <a:t> </a:t>
            </a:r>
            <a:r>
              <a:rPr lang="en-US" sz="600" dirty="0" err="1" smtClean="0"/>
              <a:t>се</a:t>
            </a:r>
            <a:r>
              <a:rPr lang="en-US" sz="600" dirty="0" smtClean="0"/>
              <a:t> </a:t>
            </a:r>
            <a:r>
              <a:rPr lang="en-US" sz="600" dirty="0" err="1" smtClean="0"/>
              <a:t>идентификуваат</a:t>
            </a:r>
            <a:r>
              <a:rPr lang="en-US" sz="600" dirty="0" smtClean="0"/>
              <a:t> </a:t>
            </a:r>
            <a:r>
              <a:rPr lang="en-US" sz="600" dirty="0" err="1" smtClean="0"/>
              <a:t>соодветните</a:t>
            </a:r>
            <a:r>
              <a:rPr lang="en-US" sz="600" dirty="0" smtClean="0"/>
              <a:t> </a:t>
            </a:r>
            <a:r>
              <a:rPr lang="en-US" sz="600" dirty="0" err="1" smtClean="0"/>
              <a:t>точки</a:t>
            </a:r>
            <a:r>
              <a:rPr lang="en-US" sz="600" dirty="0" smtClean="0"/>
              <a:t> </a:t>
            </a:r>
            <a:r>
              <a:rPr lang="en-US" sz="600" dirty="0" err="1" smtClean="0"/>
              <a:t>за</a:t>
            </a:r>
            <a:r>
              <a:rPr lang="en-US" sz="600" dirty="0" smtClean="0"/>
              <a:t> </a:t>
            </a:r>
            <a:r>
              <a:rPr lang="en-US" sz="600" dirty="0" err="1" smtClean="0"/>
              <a:t>контакт</a:t>
            </a:r>
            <a:r>
              <a:rPr lang="en-US" sz="600" dirty="0" smtClean="0"/>
              <a:t> </a:t>
            </a:r>
            <a:r>
              <a:rPr lang="en-US" sz="600" dirty="0" err="1" smtClean="0"/>
              <a:t>во</a:t>
            </a:r>
            <a:r>
              <a:rPr lang="en-US" sz="600" dirty="0" smtClean="0"/>
              <a:t> </a:t>
            </a:r>
            <a:r>
              <a:rPr lang="en-US" sz="600" dirty="0" err="1" smtClean="0"/>
              <a:t>други</a:t>
            </a:r>
            <a:r>
              <a:rPr lang="en-US" sz="600" dirty="0" smtClean="0"/>
              <a:t> </a:t>
            </a:r>
            <a:r>
              <a:rPr lang="en-US" sz="600" dirty="0" err="1" smtClean="0"/>
              <a:t>земји</a:t>
            </a:r>
            <a:r>
              <a:rPr lang="en-US" sz="600" dirty="0" smtClean="0"/>
              <a:t> </a:t>
            </a:r>
            <a:r>
              <a:rPr lang="en-US" sz="600" dirty="0" err="1" smtClean="0"/>
              <a:t>што</a:t>
            </a:r>
            <a:r>
              <a:rPr lang="en-US" sz="600" dirty="0" smtClean="0"/>
              <a:t> </a:t>
            </a:r>
            <a:r>
              <a:rPr lang="en-US" sz="600" dirty="0" err="1" smtClean="0"/>
              <a:t>ќе</a:t>
            </a:r>
            <a:r>
              <a:rPr lang="en-US" sz="600" dirty="0" smtClean="0"/>
              <a:t> </a:t>
            </a:r>
            <a:r>
              <a:rPr lang="en-US" sz="600" dirty="0" err="1" smtClean="0"/>
              <a:t>им</a:t>
            </a:r>
            <a:r>
              <a:rPr lang="en-US" sz="600" dirty="0" smtClean="0"/>
              <a:t> </a:t>
            </a:r>
            <a:r>
              <a:rPr lang="en-US" sz="600" dirty="0" err="1" smtClean="0"/>
              <a:t>овозможат</a:t>
            </a:r>
            <a:r>
              <a:rPr lang="en-US" sz="600" dirty="0" smtClean="0"/>
              <a:t> </a:t>
            </a:r>
            <a:r>
              <a:rPr lang="en-US" sz="600" dirty="0" err="1" smtClean="0"/>
              <a:t>на</a:t>
            </a:r>
            <a:r>
              <a:rPr lang="en-US" sz="600" dirty="0" smtClean="0"/>
              <a:t> </a:t>
            </a:r>
            <a:r>
              <a:rPr lang="en-US" sz="600" dirty="0" err="1" smtClean="0"/>
              <a:t>агенциите</a:t>
            </a:r>
            <a:r>
              <a:rPr lang="en-US" sz="600" dirty="0" smtClean="0"/>
              <a:t> </a:t>
            </a:r>
            <a:r>
              <a:rPr lang="en-US" sz="600" dirty="0" err="1" smtClean="0"/>
              <a:t>за</a:t>
            </a:r>
            <a:r>
              <a:rPr lang="en-US" sz="600" dirty="0" smtClean="0"/>
              <a:t> </a:t>
            </a:r>
            <a:r>
              <a:rPr lang="en-US" sz="600" dirty="0" err="1" smtClean="0"/>
              <a:t>спроведување</a:t>
            </a:r>
            <a:r>
              <a:rPr lang="en-US" sz="600" dirty="0" smtClean="0"/>
              <a:t> </a:t>
            </a:r>
            <a:r>
              <a:rPr lang="en-US" sz="600" dirty="0" err="1" smtClean="0"/>
              <a:t>на</a:t>
            </a:r>
            <a:r>
              <a:rPr lang="en-US" sz="600" dirty="0" smtClean="0"/>
              <a:t> </a:t>
            </a:r>
            <a:r>
              <a:rPr lang="en-US" sz="600" dirty="0" err="1" smtClean="0"/>
              <a:t>законот</a:t>
            </a:r>
            <a:r>
              <a:rPr lang="en-US" sz="600" dirty="0" smtClean="0"/>
              <a:t> и </a:t>
            </a:r>
            <a:r>
              <a:rPr lang="en-US" sz="600" dirty="0" err="1" smtClean="0"/>
              <a:t>на</a:t>
            </a:r>
            <a:r>
              <a:rPr lang="en-US" sz="600" dirty="0" smtClean="0"/>
              <a:t> </a:t>
            </a:r>
            <a:r>
              <a:rPr lang="en-US" sz="600" dirty="0" err="1" smtClean="0"/>
              <a:t>судските</a:t>
            </a:r>
            <a:r>
              <a:rPr lang="en-US" sz="600" dirty="0" smtClean="0"/>
              <a:t> </a:t>
            </a:r>
            <a:r>
              <a:rPr lang="en-US" sz="600" dirty="0" err="1" smtClean="0"/>
              <a:t>власти</a:t>
            </a:r>
            <a:r>
              <a:rPr lang="en-US" sz="600" dirty="0" smtClean="0"/>
              <a:t> </a:t>
            </a:r>
            <a:r>
              <a:rPr lang="en-US" sz="600" dirty="0" err="1" smtClean="0"/>
              <a:t>да</a:t>
            </a:r>
            <a:r>
              <a:rPr lang="en-US" sz="600" dirty="0" smtClean="0"/>
              <a:t> </a:t>
            </a:r>
            <a:r>
              <a:rPr lang="en-US" sz="600" dirty="0" err="1" smtClean="0"/>
              <a:t>ги</a:t>
            </a:r>
            <a:r>
              <a:rPr lang="en-US" sz="600" dirty="0" smtClean="0"/>
              <a:t> </a:t>
            </a:r>
            <a:r>
              <a:rPr lang="en-US" sz="600" dirty="0" err="1" smtClean="0"/>
              <a:t>замрзнат</a:t>
            </a:r>
            <a:r>
              <a:rPr lang="en-US" sz="600" dirty="0" smtClean="0"/>
              <a:t> и/</a:t>
            </a:r>
            <a:r>
              <a:rPr lang="en-US" sz="600" dirty="0" err="1" smtClean="0"/>
              <a:t>или</a:t>
            </a:r>
            <a:r>
              <a:rPr lang="en-US" sz="600" dirty="0" smtClean="0"/>
              <a:t> </a:t>
            </a:r>
            <a:r>
              <a:rPr lang="en-US" sz="600" dirty="0" err="1" smtClean="0"/>
              <a:t>да</a:t>
            </a:r>
            <a:r>
              <a:rPr lang="en-US" sz="600" dirty="0" smtClean="0"/>
              <a:t> </a:t>
            </a:r>
            <a:r>
              <a:rPr lang="en-US" sz="600" dirty="0" err="1" smtClean="0"/>
              <a:t>ги</a:t>
            </a:r>
            <a:r>
              <a:rPr lang="en-US" sz="600" dirty="0" smtClean="0"/>
              <a:t> </a:t>
            </a:r>
            <a:r>
              <a:rPr lang="en-US" sz="600" dirty="0" err="1" smtClean="0"/>
              <a:t>добијат</a:t>
            </a:r>
            <a:r>
              <a:rPr lang="en-US" sz="600" dirty="0" smtClean="0"/>
              <a:t> </a:t>
            </a:r>
            <a:r>
              <a:rPr lang="en-US" sz="600" dirty="0" err="1" smtClean="0"/>
              <a:t>дигиталните</a:t>
            </a:r>
            <a:r>
              <a:rPr lang="en-US" sz="600" dirty="0" smtClean="0"/>
              <a:t> </a:t>
            </a:r>
            <a:r>
              <a:rPr lang="en-US" sz="600" dirty="0" err="1" smtClean="0"/>
              <a:t>докази</a:t>
            </a:r>
            <a:r>
              <a:rPr lang="en-US" sz="600" dirty="0" smtClean="0"/>
              <a:t> </a:t>
            </a:r>
            <a:r>
              <a:rPr lang="en-US" sz="600" dirty="0" err="1" smtClean="0"/>
              <a:t>веднаш</a:t>
            </a:r>
            <a:r>
              <a:rPr lang="en-US" sz="600" dirty="0" smtClean="0"/>
              <a:t>.</a:t>
            </a:r>
          </a:p>
          <a:p>
            <a:pPr>
              <a:lnSpc>
                <a:spcPct val="70000"/>
              </a:lnSpc>
            </a:pPr>
            <a:endParaRPr lang="en-US" sz="600" dirty="0" smtClean="0"/>
          </a:p>
          <a:p>
            <a:pPr>
              <a:lnSpc>
                <a:spcPct val="70000"/>
              </a:lnSpc>
            </a:pPr>
            <a:r>
              <a:rPr lang="en-US" sz="600" dirty="0" err="1" smtClean="0"/>
              <a:t>Правилата</a:t>
            </a:r>
            <a:r>
              <a:rPr lang="en-US" sz="600" dirty="0" smtClean="0"/>
              <a:t> </a:t>
            </a:r>
            <a:r>
              <a:rPr lang="en-US" sz="600" dirty="0" err="1" smtClean="0"/>
              <a:t>за</a:t>
            </a:r>
            <a:r>
              <a:rPr lang="en-US" sz="600" dirty="0" smtClean="0"/>
              <a:t> </a:t>
            </a:r>
            <a:r>
              <a:rPr lang="en-US" sz="600" dirty="0" err="1" smtClean="0"/>
              <a:t>ретенција</a:t>
            </a:r>
            <a:r>
              <a:rPr lang="en-US" sz="600" dirty="0" smtClean="0"/>
              <a:t> </a:t>
            </a:r>
            <a:r>
              <a:rPr lang="en-US" sz="600" dirty="0" err="1" smtClean="0"/>
              <a:t>на</a:t>
            </a:r>
            <a:r>
              <a:rPr lang="en-US" sz="600" dirty="0" smtClean="0"/>
              <a:t> </a:t>
            </a:r>
            <a:r>
              <a:rPr lang="en-US" sz="600" dirty="0" err="1" smtClean="0"/>
              <a:t>податоци</a:t>
            </a:r>
            <a:r>
              <a:rPr lang="en-US" sz="600" dirty="0" smtClean="0"/>
              <a:t> </a:t>
            </a:r>
            <a:r>
              <a:rPr lang="en-US" sz="600" dirty="0" err="1" smtClean="0"/>
              <a:t>во</a:t>
            </a:r>
            <a:r>
              <a:rPr lang="en-US" sz="600" dirty="0" smtClean="0"/>
              <a:t> </a:t>
            </a:r>
            <a:r>
              <a:rPr lang="en-US" sz="600" dirty="0" err="1" smtClean="0"/>
              <a:t>голема</a:t>
            </a:r>
            <a:r>
              <a:rPr lang="en-US" sz="600" dirty="0" smtClean="0"/>
              <a:t> </a:t>
            </a:r>
            <a:r>
              <a:rPr lang="en-US" sz="600" dirty="0" err="1" smtClean="0"/>
              <a:t>мера</a:t>
            </a:r>
            <a:r>
              <a:rPr lang="en-US" sz="600" dirty="0" smtClean="0"/>
              <a:t> </a:t>
            </a:r>
            <a:r>
              <a:rPr lang="en-US" sz="600" dirty="0" err="1" smtClean="0"/>
              <a:t>се</a:t>
            </a:r>
            <a:r>
              <a:rPr lang="en-US" sz="600" dirty="0" smtClean="0"/>
              <a:t> </a:t>
            </a:r>
            <a:r>
              <a:rPr lang="en-US" sz="600" dirty="0" err="1" smtClean="0"/>
              <a:t>разликуваат</a:t>
            </a:r>
            <a:r>
              <a:rPr lang="en-US" sz="600" dirty="0" smtClean="0"/>
              <a:t> </a:t>
            </a:r>
            <a:r>
              <a:rPr lang="en-US" sz="600" dirty="0" err="1" smtClean="0"/>
              <a:t>од</a:t>
            </a:r>
            <a:r>
              <a:rPr lang="en-US" sz="600" dirty="0" smtClean="0"/>
              <a:t> </a:t>
            </a:r>
            <a:r>
              <a:rPr lang="en-US" sz="600" dirty="0" err="1" smtClean="0"/>
              <a:t>една</a:t>
            </a:r>
            <a:r>
              <a:rPr lang="en-US" sz="600" dirty="0" smtClean="0"/>
              <a:t> </a:t>
            </a:r>
            <a:r>
              <a:rPr lang="en-US" sz="600" dirty="0" err="1" smtClean="0"/>
              <a:t>до</a:t>
            </a:r>
            <a:r>
              <a:rPr lang="en-US" sz="600" dirty="0" smtClean="0"/>
              <a:t> </a:t>
            </a:r>
            <a:r>
              <a:rPr lang="en-US" sz="600" dirty="0" err="1" smtClean="0"/>
              <a:t>друга</a:t>
            </a:r>
            <a:r>
              <a:rPr lang="en-US" sz="600" dirty="0" smtClean="0"/>
              <a:t> </a:t>
            </a:r>
            <a:r>
              <a:rPr lang="en-US" sz="600" dirty="0" err="1" smtClean="0"/>
              <a:t>земја</a:t>
            </a:r>
            <a:r>
              <a:rPr lang="en-US" sz="600" dirty="0" smtClean="0"/>
              <a:t>, </a:t>
            </a:r>
            <a:r>
              <a:rPr lang="en-US" sz="600" dirty="0" err="1" smtClean="0"/>
              <a:t>во</a:t>
            </a:r>
            <a:r>
              <a:rPr lang="en-US" sz="600" dirty="0" smtClean="0"/>
              <a:t> </a:t>
            </a:r>
            <a:r>
              <a:rPr lang="en-US" sz="600" dirty="0" err="1" smtClean="0"/>
              <a:t>зависност</a:t>
            </a:r>
            <a:r>
              <a:rPr lang="en-US" sz="600" dirty="0" smtClean="0"/>
              <a:t> </a:t>
            </a:r>
            <a:r>
              <a:rPr lang="en-US" sz="600" dirty="0" err="1" smtClean="0"/>
              <a:t>од</a:t>
            </a:r>
            <a:r>
              <a:rPr lang="en-US" sz="600" dirty="0" smtClean="0"/>
              <a:t> </a:t>
            </a:r>
            <a:r>
              <a:rPr lang="en-US" sz="600" dirty="0" err="1" smtClean="0"/>
              <a:t>нивното</a:t>
            </a:r>
            <a:r>
              <a:rPr lang="en-US" sz="600" dirty="0" smtClean="0"/>
              <a:t> </a:t>
            </a:r>
            <a:r>
              <a:rPr lang="en-US" sz="600" dirty="0" err="1" smtClean="0"/>
              <a:t>национално</a:t>
            </a:r>
            <a:r>
              <a:rPr lang="en-US" sz="600" dirty="0" smtClean="0"/>
              <a:t> </a:t>
            </a:r>
            <a:r>
              <a:rPr lang="en-US" sz="600" dirty="0" err="1" smtClean="0"/>
              <a:t>право</a:t>
            </a:r>
            <a:r>
              <a:rPr lang="en-US" sz="600" dirty="0" smtClean="0"/>
              <a:t> </a:t>
            </a:r>
            <a:r>
              <a:rPr lang="en-US" sz="600" dirty="0" err="1" smtClean="0"/>
              <a:t>во</a:t>
            </a:r>
            <a:r>
              <a:rPr lang="en-US" sz="600" dirty="0" smtClean="0"/>
              <a:t> </a:t>
            </a:r>
            <a:r>
              <a:rPr lang="en-US" sz="600" dirty="0" err="1" smtClean="0"/>
              <a:t>оваа</a:t>
            </a:r>
            <a:r>
              <a:rPr lang="en-US" sz="600" dirty="0" smtClean="0"/>
              <a:t> </a:t>
            </a:r>
            <a:r>
              <a:rPr lang="en-US" sz="600" dirty="0" err="1" smtClean="0"/>
              <a:t>материја</a:t>
            </a:r>
            <a:r>
              <a:rPr lang="en-US" sz="600" dirty="0" smtClean="0"/>
              <a:t>, </a:t>
            </a:r>
            <a:r>
              <a:rPr lang="en-US" sz="600" dirty="0" err="1" smtClean="0"/>
              <a:t>што</a:t>
            </a:r>
            <a:r>
              <a:rPr lang="en-US" sz="600" dirty="0" smtClean="0"/>
              <a:t> </a:t>
            </a:r>
            <a:r>
              <a:rPr lang="en-US" sz="600" dirty="0" err="1" smtClean="0"/>
              <a:t>се</a:t>
            </a:r>
            <a:r>
              <a:rPr lang="en-US" sz="600" dirty="0" smtClean="0"/>
              <a:t> </a:t>
            </a:r>
            <a:r>
              <a:rPr lang="en-US" sz="600" dirty="0" err="1" smtClean="0"/>
              <a:t>движи</a:t>
            </a:r>
            <a:r>
              <a:rPr lang="en-US" sz="600" dirty="0" smtClean="0"/>
              <a:t> </a:t>
            </a:r>
            <a:r>
              <a:rPr lang="en-US" sz="600" dirty="0" err="1" smtClean="0"/>
              <a:t>од</a:t>
            </a:r>
            <a:r>
              <a:rPr lang="en-US" sz="600" dirty="0" smtClean="0"/>
              <a:t> </a:t>
            </a:r>
            <a:r>
              <a:rPr lang="en-US" sz="600" dirty="0" err="1" smtClean="0"/>
              <a:t>неколку</a:t>
            </a:r>
            <a:r>
              <a:rPr lang="en-US" sz="600" dirty="0" smtClean="0"/>
              <a:t> </a:t>
            </a:r>
            <a:r>
              <a:rPr lang="en-US" sz="600" dirty="0" err="1" smtClean="0"/>
              <a:t>дена</a:t>
            </a:r>
            <a:r>
              <a:rPr lang="en-US" sz="600" dirty="0" smtClean="0"/>
              <a:t> </a:t>
            </a:r>
            <a:r>
              <a:rPr lang="en-US" sz="600" dirty="0" err="1" smtClean="0"/>
              <a:t>до</a:t>
            </a:r>
            <a:r>
              <a:rPr lang="en-US" sz="600" dirty="0" smtClean="0"/>
              <a:t> </a:t>
            </a:r>
            <a:r>
              <a:rPr lang="en-US" sz="600" dirty="0" err="1" smtClean="0"/>
              <a:t>повеќе</a:t>
            </a:r>
            <a:r>
              <a:rPr lang="en-US" sz="600" dirty="0" smtClean="0"/>
              <a:t> </a:t>
            </a:r>
            <a:r>
              <a:rPr lang="en-US" sz="600" dirty="0" err="1" smtClean="0"/>
              <a:t>недели</a:t>
            </a:r>
            <a:r>
              <a:rPr lang="en-US" sz="600" dirty="0" smtClean="0"/>
              <a:t> и </a:t>
            </a:r>
            <a:r>
              <a:rPr lang="en-US" sz="600" dirty="0" err="1" smtClean="0"/>
              <a:t>до</a:t>
            </a:r>
            <a:r>
              <a:rPr lang="en-US" sz="600" dirty="0" smtClean="0"/>
              <a:t> </a:t>
            </a:r>
            <a:r>
              <a:rPr lang="en-US" sz="600" dirty="0" err="1" smtClean="0"/>
              <a:t>повеќе</a:t>
            </a:r>
            <a:r>
              <a:rPr lang="en-US" sz="600" dirty="0" smtClean="0"/>
              <a:t> </a:t>
            </a:r>
            <a:r>
              <a:rPr lang="en-US" sz="600" dirty="0" err="1" smtClean="0"/>
              <a:t>години</a:t>
            </a:r>
            <a:r>
              <a:rPr lang="en-US" sz="600" dirty="0" smtClean="0"/>
              <a:t>... </a:t>
            </a:r>
            <a:r>
              <a:rPr lang="en-US" sz="600" dirty="0" err="1" smtClean="0"/>
              <a:t>Затоа</a:t>
            </a:r>
            <a:r>
              <a:rPr lang="en-US" sz="600" dirty="0" smtClean="0"/>
              <a:t> е </a:t>
            </a:r>
            <a:r>
              <a:rPr lang="en-US" sz="600" dirty="0" err="1" smtClean="0"/>
              <a:t>од</a:t>
            </a:r>
            <a:r>
              <a:rPr lang="en-US" sz="600" dirty="0" smtClean="0"/>
              <a:t> </a:t>
            </a:r>
            <a:r>
              <a:rPr lang="en-US" sz="600" dirty="0" err="1" smtClean="0"/>
              <a:t>толку</a:t>
            </a:r>
            <a:r>
              <a:rPr lang="en-US" sz="600" dirty="0" smtClean="0"/>
              <a:t> </a:t>
            </a:r>
            <a:r>
              <a:rPr lang="en-US" sz="600" dirty="0" err="1" smtClean="0"/>
              <a:t>големо</a:t>
            </a:r>
            <a:r>
              <a:rPr lang="en-US" sz="600" dirty="0" smtClean="0"/>
              <a:t> </a:t>
            </a:r>
            <a:r>
              <a:rPr lang="en-US" sz="600" dirty="0" err="1" smtClean="0"/>
              <a:t>значење</a:t>
            </a:r>
            <a:r>
              <a:rPr lang="en-US" sz="600" dirty="0" smtClean="0"/>
              <a:t> </a:t>
            </a:r>
            <a:r>
              <a:rPr lang="en-US" sz="600" dirty="0" err="1" smtClean="0"/>
              <a:t>веднаш</a:t>
            </a:r>
            <a:r>
              <a:rPr lang="en-US" sz="600" dirty="0" smtClean="0"/>
              <a:t> </a:t>
            </a:r>
            <a:r>
              <a:rPr lang="en-US" sz="600" dirty="0" err="1" smtClean="0"/>
              <a:t>да</a:t>
            </a:r>
            <a:r>
              <a:rPr lang="en-US" sz="600" dirty="0" smtClean="0"/>
              <a:t> </a:t>
            </a:r>
            <a:r>
              <a:rPr lang="en-US" sz="600" dirty="0" err="1" smtClean="0"/>
              <a:t>се</a:t>
            </a:r>
            <a:r>
              <a:rPr lang="en-US" sz="600" dirty="0" smtClean="0"/>
              <a:t> </a:t>
            </a:r>
            <a:r>
              <a:rPr lang="en-US" sz="600" dirty="0" err="1" smtClean="0"/>
              <a:t>преземе</a:t>
            </a:r>
            <a:r>
              <a:rPr lang="en-US" sz="600" dirty="0" smtClean="0"/>
              <a:t> </a:t>
            </a:r>
            <a:r>
              <a:rPr lang="en-US" sz="600" dirty="0" err="1" smtClean="0"/>
              <a:t>дејство</a:t>
            </a:r>
            <a:r>
              <a:rPr lang="en-US" sz="600" dirty="0" smtClean="0"/>
              <a:t> </a:t>
            </a:r>
            <a:r>
              <a:rPr lang="en-US" sz="600" dirty="0" err="1" smtClean="0"/>
              <a:t>за</a:t>
            </a:r>
            <a:r>
              <a:rPr lang="en-US" sz="600" dirty="0" smtClean="0"/>
              <a:t> </a:t>
            </a:r>
            <a:r>
              <a:rPr lang="en-US" sz="600" dirty="0" err="1" smtClean="0"/>
              <a:t>да</a:t>
            </a:r>
            <a:r>
              <a:rPr lang="en-US" sz="600" dirty="0" smtClean="0"/>
              <a:t> </a:t>
            </a:r>
            <a:r>
              <a:rPr lang="en-US" sz="600" dirty="0" err="1" smtClean="0"/>
              <a:t>се</a:t>
            </a:r>
            <a:r>
              <a:rPr lang="en-US" sz="600" dirty="0" smtClean="0"/>
              <a:t> </a:t>
            </a:r>
            <a:r>
              <a:rPr lang="en-US" sz="600" dirty="0" err="1" smtClean="0"/>
              <a:t>обезбедат</a:t>
            </a:r>
            <a:r>
              <a:rPr lang="en-US" sz="600" dirty="0" smtClean="0"/>
              <a:t> </a:t>
            </a:r>
            <a:r>
              <a:rPr lang="en-US" sz="600" dirty="0" err="1" smtClean="0"/>
              <a:t>неопходните</a:t>
            </a:r>
            <a:r>
              <a:rPr lang="en-US" sz="600" dirty="0" smtClean="0"/>
              <a:t> </a:t>
            </a:r>
            <a:r>
              <a:rPr lang="en-US" sz="600" dirty="0" err="1" smtClean="0"/>
              <a:t>дигитални</a:t>
            </a:r>
            <a:r>
              <a:rPr lang="en-US" sz="600" dirty="0" smtClean="0"/>
              <a:t> </a:t>
            </a:r>
            <a:r>
              <a:rPr lang="en-US" sz="600" dirty="0" err="1" smtClean="0"/>
              <a:t>податоци</a:t>
            </a:r>
            <a:r>
              <a:rPr lang="en-US" sz="600" dirty="0" smtClean="0"/>
              <a:t>. </a:t>
            </a:r>
          </a:p>
          <a:p>
            <a:pPr>
              <a:lnSpc>
                <a:spcPct val="70000"/>
              </a:lnSpc>
            </a:pPr>
            <a:endParaRPr lang="en-US" sz="600" dirty="0" smtClean="0"/>
          </a:p>
          <a:p>
            <a:pPr>
              <a:lnSpc>
                <a:spcPct val="70000"/>
              </a:lnSpc>
            </a:pPr>
            <a:r>
              <a:rPr lang="en-US" sz="600" dirty="0" err="1" smtClean="0"/>
              <a:t>Забелешка</a:t>
            </a:r>
            <a:r>
              <a:rPr lang="en-US" sz="600" dirty="0" smtClean="0"/>
              <a:t>:</a:t>
            </a:r>
          </a:p>
          <a:p>
            <a:pPr>
              <a:lnSpc>
                <a:spcPct val="70000"/>
              </a:lnSpc>
            </a:pPr>
            <a:endParaRPr lang="en-US" sz="600" dirty="0" smtClean="0"/>
          </a:p>
          <a:p>
            <a:pPr>
              <a:lnSpc>
                <a:spcPct val="70000"/>
              </a:lnSpc>
              <a:spcBef>
                <a:spcPct val="0"/>
              </a:spcBef>
            </a:pPr>
            <a:r>
              <a:rPr lang="en-US" sz="600" dirty="0" err="1" smtClean="0">
                <a:latin typeface="Verdana" pitchFamily="34" charset="0"/>
              </a:rPr>
              <a:t>Состојбата</a:t>
            </a:r>
            <a:r>
              <a:rPr lang="en-US" sz="600" dirty="0" smtClean="0">
                <a:latin typeface="Verdana" pitchFamily="34" charset="0"/>
              </a:rPr>
              <a:t> </a:t>
            </a:r>
            <a:r>
              <a:rPr lang="en-US" sz="600" dirty="0" err="1" smtClean="0">
                <a:latin typeface="Verdana" pitchFamily="34" charset="0"/>
              </a:rPr>
              <a:t>со</a:t>
            </a:r>
            <a:r>
              <a:rPr lang="en-US" sz="600" dirty="0" smtClean="0">
                <a:latin typeface="Verdana" pitchFamily="34" charset="0"/>
              </a:rPr>
              <a:t> </a:t>
            </a:r>
            <a:r>
              <a:rPr lang="en-US" sz="600" dirty="0" err="1" smtClean="0">
                <a:latin typeface="Verdana" pitchFamily="34" charset="0"/>
              </a:rPr>
              <a:t>ретенцијата</a:t>
            </a:r>
            <a:r>
              <a:rPr lang="en-US" sz="600" dirty="0" smtClean="0">
                <a:latin typeface="Verdana" pitchFamily="34" charset="0"/>
              </a:rPr>
              <a:t> </a:t>
            </a:r>
            <a:r>
              <a:rPr lang="en-US" sz="600" dirty="0" err="1" smtClean="0">
                <a:latin typeface="Verdana" pitchFamily="34" charset="0"/>
              </a:rPr>
              <a:t>на</a:t>
            </a:r>
            <a:r>
              <a:rPr lang="en-US" sz="600" dirty="0" smtClean="0">
                <a:latin typeface="Verdana" pitchFamily="34" charset="0"/>
              </a:rPr>
              <a:t> </a:t>
            </a:r>
            <a:r>
              <a:rPr lang="en-US" sz="600" dirty="0" err="1" smtClean="0">
                <a:latin typeface="Verdana" pitchFamily="34" charset="0"/>
              </a:rPr>
              <a:t>податоци</a:t>
            </a:r>
            <a:r>
              <a:rPr lang="en-US" sz="600" dirty="0" smtClean="0">
                <a:latin typeface="Verdana" pitchFamily="34" charset="0"/>
              </a:rPr>
              <a:t> </a:t>
            </a:r>
            <a:r>
              <a:rPr lang="en-US" sz="600" dirty="0" err="1" smtClean="0">
                <a:latin typeface="Verdana" pitchFamily="34" charset="0"/>
              </a:rPr>
              <a:t>во</a:t>
            </a:r>
            <a:r>
              <a:rPr lang="en-US" sz="600" dirty="0" smtClean="0">
                <a:latin typeface="Verdana" pitchFamily="34" charset="0"/>
              </a:rPr>
              <a:t> </a:t>
            </a:r>
            <a:r>
              <a:rPr lang="en-US" sz="600" dirty="0" err="1" smtClean="0">
                <a:latin typeface="Verdana" pitchFamily="34" charset="0"/>
              </a:rPr>
              <a:t>Европа</a:t>
            </a:r>
            <a:r>
              <a:rPr lang="en-US" sz="600" dirty="0" smtClean="0">
                <a:latin typeface="Verdana" pitchFamily="34" charset="0"/>
              </a:rPr>
              <a:t> е </a:t>
            </a:r>
            <a:r>
              <a:rPr lang="en-US" sz="600" dirty="0" err="1" smtClean="0">
                <a:latin typeface="Verdana" pitchFamily="34" charset="0"/>
              </a:rPr>
              <a:t>особено</a:t>
            </a:r>
            <a:r>
              <a:rPr lang="en-US" sz="600" dirty="0" smtClean="0">
                <a:latin typeface="Verdana" pitchFamily="34" charset="0"/>
              </a:rPr>
              <a:t> </a:t>
            </a:r>
            <a:r>
              <a:rPr lang="en-US" sz="600" dirty="0" err="1" smtClean="0">
                <a:latin typeface="Verdana" pitchFamily="34" charset="0"/>
              </a:rPr>
              <a:t>непостојана</a:t>
            </a:r>
            <a:r>
              <a:rPr lang="en-US" sz="600" dirty="0" smtClean="0">
                <a:latin typeface="Verdana" pitchFamily="34" charset="0"/>
              </a:rPr>
              <a:t> </a:t>
            </a:r>
            <a:r>
              <a:rPr lang="en-US" sz="600" dirty="0" err="1" smtClean="0">
                <a:latin typeface="Verdana" pitchFamily="34" charset="0"/>
              </a:rPr>
              <a:t>со</a:t>
            </a:r>
            <a:r>
              <a:rPr lang="en-US" sz="600" dirty="0" smtClean="0">
                <a:latin typeface="Verdana" pitchFamily="34" charset="0"/>
              </a:rPr>
              <a:t> </a:t>
            </a:r>
            <a:r>
              <a:rPr lang="en-US" sz="600" dirty="0" err="1" smtClean="0">
                <a:latin typeface="Verdana" pitchFamily="34" charset="0"/>
              </a:rPr>
              <a:t>оглед</a:t>
            </a:r>
            <a:r>
              <a:rPr lang="en-US" sz="600" dirty="0" smtClean="0">
                <a:latin typeface="Verdana" pitchFamily="34" charset="0"/>
              </a:rPr>
              <a:t> </a:t>
            </a:r>
            <a:r>
              <a:rPr lang="en-US" sz="600" dirty="0" err="1" smtClean="0">
                <a:latin typeface="Verdana" pitchFamily="34" charset="0"/>
              </a:rPr>
              <a:t>дека</a:t>
            </a:r>
            <a:r>
              <a:rPr lang="en-US" sz="600" dirty="0" smtClean="0">
                <a:latin typeface="Verdana" pitchFamily="34" charset="0"/>
              </a:rPr>
              <a:t> </a:t>
            </a:r>
            <a:r>
              <a:rPr lang="en-US" sz="600" dirty="0" err="1" smtClean="0">
                <a:latin typeface="Verdana" pitchFamily="34" charset="0"/>
              </a:rPr>
              <a:t>со</a:t>
            </a:r>
            <a:r>
              <a:rPr lang="en-US" sz="600" dirty="0" smtClean="0">
                <a:latin typeface="Verdana" pitchFamily="34" charset="0"/>
              </a:rPr>
              <a:t> </a:t>
            </a:r>
            <a:r>
              <a:rPr lang="en-US" sz="600" dirty="0" err="1" smtClean="0">
                <a:latin typeface="Verdana" pitchFamily="34" charset="0"/>
              </a:rPr>
              <a:t>неодамнешна</a:t>
            </a:r>
            <a:r>
              <a:rPr lang="en-US" sz="600" dirty="0" smtClean="0">
                <a:latin typeface="Verdana" pitchFamily="34" charset="0"/>
              </a:rPr>
              <a:t> </a:t>
            </a:r>
            <a:r>
              <a:rPr lang="en-US" sz="600" dirty="0" err="1" smtClean="0">
                <a:latin typeface="Verdana" pitchFamily="34" charset="0"/>
              </a:rPr>
              <a:t>пресуда</a:t>
            </a:r>
            <a:r>
              <a:rPr lang="en-US" sz="600" dirty="0" smtClean="0">
                <a:latin typeface="Verdana" pitchFamily="34" charset="0"/>
              </a:rPr>
              <a:t> </a:t>
            </a:r>
            <a:r>
              <a:rPr lang="en-US" sz="600" dirty="0" err="1" smtClean="0"/>
              <a:t>Судот</a:t>
            </a:r>
            <a:r>
              <a:rPr lang="en-US" sz="600" dirty="0" smtClean="0"/>
              <a:t> </a:t>
            </a:r>
            <a:r>
              <a:rPr lang="en-US" sz="600" dirty="0" err="1" smtClean="0"/>
              <a:t>на</a:t>
            </a:r>
            <a:r>
              <a:rPr lang="en-US" sz="600" dirty="0" smtClean="0"/>
              <a:t> </a:t>
            </a:r>
            <a:r>
              <a:rPr lang="en-US" sz="600" dirty="0" err="1" smtClean="0"/>
              <a:t>правдата</a:t>
            </a:r>
            <a:r>
              <a:rPr lang="en-US" sz="600" dirty="0" smtClean="0"/>
              <a:t> </a:t>
            </a:r>
            <a:r>
              <a:rPr lang="en-US" sz="600" dirty="0" err="1" smtClean="0"/>
              <a:t>на</a:t>
            </a:r>
            <a:r>
              <a:rPr lang="en-US" sz="600" dirty="0" smtClean="0"/>
              <a:t> </a:t>
            </a:r>
            <a:r>
              <a:rPr lang="en-US" sz="600" dirty="0" err="1" smtClean="0"/>
              <a:t>Европската</a:t>
            </a:r>
            <a:r>
              <a:rPr lang="en-US" sz="600" dirty="0" smtClean="0"/>
              <a:t> </a:t>
            </a:r>
            <a:r>
              <a:rPr lang="en-US" sz="600" dirty="0" err="1" smtClean="0"/>
              <a:t>Унија</a:t>
            </a:r>
            <a:r>
              <a:rPr lang="en-US" sz="600" dirty="0" smtClean="0"/>
              <a:t> </a:t>
            </a:r>
            <a:r>
              <a:rPr lang="en-US" sz="600" dirty="0" err="1" smtClean="0"/>
              <a:t>ја</a:t>
            </a:r>
            <a:r>
              <a:rPr lang="en-US" sz="600" dirty="0" smtClean="0"/>
              <a:t> </a:t>
            </a:r>
            <a:r>
              <a:rPr lang="en-US" sz="600" dirty="0" err="1" smtClean="0"/>
              <a:t>поништил</a:t>
            </a:r>
            <a:r>
              <a:rPr lang="en-US" sz="600" dirty="0" smtClean="0"/>
              <a:t> </a:t>
            </a:r>
            <a:r>
              <a:rPr lang="en-US" sz="600" dirty="0" err="1" smtClean="0"/>
              <a:t>таканаречената</a:t>
            </a:r>
            <a:r>
              <a:rPr lang="en-US" sz="600" dirty="0" smtClean="0"/>
              <a:t> </a:t>
            </a:r>
            <a:r>
              <a:rPr lang="en-US" sz="600" dirty="0" err="1" smtClean="0"/>
              <a:t>директива</a:t>
            </a:r>
            <a:r>
              <a:rPr lang="en-US" sz="600" dirty="0" smtClean="0"/>
              <a:t> </a:t>
            </a:r>
            <a:r>
              <a:rPr lang="en-US" sz="600" dirty="0" err="1" smtClean="0"/>
              <a:t>за</a:t>
            </a:r>
            <a:r>
              <a:rPr lang="en-US" sz="600" dirty="0" smtClean="0"/>
              <a:t> „</a:t>
            </a:r>
            <a:r>
              <a:rPr lang="en-US" sz="600" dirty="0" err="1" smtClean="0"/>
              <a:t>ретенција</a:t>
            </a:r>
            <a:r>
              <a:rPr lang="en-US" sz="600" dirty="0" smtClean="0"/>
              <a:t> </a:t>
            </a:r>
            <a:r>
              <a:rPr lang="en-US" sz="600" dirty="0" err="1" smtClean="0"/>
              <a:t>на</a:t>
            </a:r>
            <a:r>
              <a:rPr lang="en-US" sz="600" dirty="0" smtClean="0"/>
              <a:t> </a:t>
            </a:r>
            <a:r>
              <a:rPr lang="en-US" sz="600" dirty="0" err="1" smtClean="0"/>
              <a:t>податоци</a:t>
            </a:r>
            <a:r>
              <a:rPr lang="en-US" sz="600" dirty="0" smtClean="0"/>
              <a:t>“. </a:t>
            </a:r>
            <a:r>
              <a:rPr lang="en-US" sz="600" dirty="0" err="1" smtClean="0"/>
              <a:t>Според</a:t>
            </a:r>
            <a:r>
              <a:rPr lang="en-US" sz="600" dirty="0" smtClean="0"/>
              <a:t> </a:t>
            </a:r>
            <a:r>
              <a:rPr lang="en-US" sz="600" dirty="0" err="1" smtClean="0"/>
              <a:t>Директивата</a:t>
            </a:r>
            <a:r>
              <a:rPr lang="en-US" sz="600" dirty="0" smtClean="0"/>
              <a:t>, </a:t>
            </a:r>
            <a:r>
              <a:rPr lang="en-US" sz="600" dirty="0" err="1" smtClean="0"/>
              <a:t>земјите-членки</a:t>
            </a:r>
            <a:r>
              <a:rPr lang="en-US" sz="600" dirty="0" smtClean="0"/>
              <a:t> </a:t>
            </a:r>
            <a:r>
              <a:rPr lang="en-US" sz="600" dirty="0" err="1" smtClean="0"/>
              <a:t>имаа</a:t>
            </a:r>
            <a:r>
              <a:rPr lang="en-US" sz="600" dirty="0" smtClean="0"/>
              <a:t> </a:t>
            </a:r>
            <a:r>
              <a:rPr lang="en-US" sz="600" dirty="0" err="1" smtClean="0"/>
              <a:t>обврска</a:t>
            </a:r>
            <a:r>
              <a:rPr lang="en-US" sz="600" dirty="0" smtClean="0"/>
              <a:t> </a:t>
            </a:r>
            <a:r>
              <a:rPr lang="en-US" sz="600" dirty="0" err="1" smtClean="0"/>
              <a:t>да</a:t>
            </a:r>
            <a:r>
              <a:rPr lang="en-US" sz="600" dirty="0" smtClean="0"/>
              <a:t> </a:t>
            </a:r>
            <a:r>
              <a:rPr lang="en-US" sz="600" dirty="0" err="1" smtClean="0"/>
              <a:t>ги</a:t>
            </a:r>
            <a:r>
              <a:rPr lang="en-US" sz="600" dirty="0" smtClean="0"/>
              <a:t> </a:t>
            </a:r>
            <a:r>
              <a:rPr lang="en-US" sz="600" dirty="0" err="1" smtClean="0"/>
              <a:t>чуваат</a:t>
            </a:r>
            <a:r>
              <a:rPr lang="en-US" sz="600" dirty="0" smtClean="0"/>
              <a:t> </a:t>
            </a:r>
            <a:r>
              <a:rPr lang="en-US" sz="600" dirty="0" err="1" smtClean="0"/>
              <a:t>телекомуникациските</a:t>
            </a:r>
            <a:r>
              <a:rPr lang="en-US" sz="600" dirty="0" smtClean="0"/>
              <a:t> </a:t>
            </a:r>
            <a:r>
              <a:rPr lang="en-US" sz="600" dirty="0" err="1" smtClean="0"/>
              <a:t>податоци</a:t>
            </a:r>
            <a:r>
              <a:rPr lang="en-US" sz="600" dirty="0" smtClean="0"/>
              <a:t> </a:t>
            </a:r>
            <a:r>
              <a:rPr lang="en-US" sz="600" dirty="0" err="1" smtClean="0"/>
              <a:t>на</a:t>
            </a:r>
            <a:r>
              <a:rPr lang="en-US" sz="600" dirty="0" smtClean="0"/>
              <a:t> </a:t>
            </a:r>
            <a:r>
              <a:rPr lang="en-US" sz="600" dirty="0" err="1" smtClean="0"/>
              <a:t>граѓаните</a:t>
            </a:r>
            <a:r>
              <a:rPr lang="en-US" sz="600" dirty="0" smtClean="0"/>
              <a:t> </a:t>
            </a:r>
            <a:r>
              <a:rPr lang="en-US" sz="600" dirty="0" err="1" smtClean="0"/>
              <a:t>најмалку</a:t>
            </a:r>
            <a:r>
              <a:rPr lang="en-US" sz="600" dirty="0" smtClean="0"/>
              <a:t> </a:t>
            </a:r>
            <a:r>
              <a:rPr lang="en-US" sz="600" dirty="0" err="1" smtClean="0"/>
              <a:t>шест</a:t>
            </a:r>
            <a:r>
              <a:rPr lang="en-US" sz="600" dirty="0" smtClean="0"/>
              <a:t> </a:t>
            </a:r>
            <a:r>
              <a:rPr lang="en-US" sz="600" dirty="0" err="1" smtClean="0"/>
              <a:t>месеци</a:t>
            </a:r>
            <a:r>
              <a:rPr lang="en-US" sz="600" dirty="0" smtClean="0"/>
              <a:t> и </a:t>
            </a:r>
            <a:r>
              <a:rPr lang="en-US" sz="600" dirty="0" err="1" smtClean="0"/>
              <a:t>најмногу</a:t>
            </a:r>
            <a:r>
              <a:rPr lang="en-US" sz="600" dirty="0" smtClean="0"/>
              <a:t> </a:t>
            </a:r>
            <a:r>
              <a:rPr lang="en-US" sz="600" dirty="0" err="1" smtClean="0"/>
              <a:t>две</a:t>
            </a:r>
            <a:r>
              <a:rPr lang="en-US" sz="600" dirty="0" smtClean="0"/>
              <a:t> </a:t>
            </a:r>
            <a:r>
              <a:rPr lang="en-US" sz="600" dirty="0" err="1" smtClean="0"/>
              <a:t>години</a:t>
            </a:r>
            <a:r>
              <a:rPr lang="en-US" sz="600" dirty="0" smtClean="0"/>
              <a:t>. </a:t>
            </a:r>
            <a:r>
              <a:rPr lang="en-US" sz="600" dirty="0" err="1" smtClean="0"/>
              <a:t>Дозволата</a:t>
            </a:r>
            <a:r>
              <a:rPr lang="en-US" sz="600" dirty="0" smtClean="0"/>
              <a:t> </a:t>
            </a:r>
            <a:r>
              <a:rPr lang="en-US" sz="600" dirty="0" err="1" smtClean="0"/>
              <a:t>за</a:t>
            </a:r>
            <a:r>
              <a:rPr lang="en-US" sz="600" dirty="0" smtClean="0"/>
              <a:t> </a:t>
            </a:r>
            <a:r>
              <a:rPr lang="en-US" sz="600" dirty="0" err="1" smtClean="0"/>
              <a:t>пристап</a:t>
            </a:r>
            <a:r>
              <a:rPr lang="en-US" sz="600" dirty="0" smtClean="0"/>
              <a:t> </a:t>
            </a:r>
            <a:r>
              <a:rPr lang="en-US" sz="600" dirty="0" err="1" smtClean="0"/>
              <a:t>до</a:t>
            </a:r>
            <a:r>
              <a:rPr lang="en-US" sz="600" dirty="0" smtClean="0"/>
              <a:t> </a:t>
            </a:r>
            <a:r>
              <a:rPr lang="en-US" sz="600" dirty="0" err="1" smtClean="0"/>
              <a:t>информации</a:t>
            </a:r>
            <a:r>
              <a:rPr lang="en-US" sz="600" dirty="0" smtClean="0"/>
              <a:t> </a:t>
            </a:r>
            <a:r>
              <a:rPr lang="en-US" sz="600" dirty="0" err="1" smtClean="0"/>
              <a:t>се</a:t>
            </a:r>
            <a:r>
              <a:rPr lang="en-US" sz="600" dirty="0" smtClean="0"/>
              <a:t> </a:t>
            </a:r>
            <a:r>
              <a:rPr lang="en-US" sz="600" dirty="0" err="1" smtClean="0"/>
              <a:t>засновала</a:t>
            </a:r>
            <a:r>
              <a:rPr lang="en-US" sz="600" dirty="0" smtClean="0"/>
              <a:t> </a:t>
            </a:r>
            <a:r>
              <a:rPr lang="en-US" sz="600" dirty="0" err="1" smtClean="0"/>
              <a:t>врз</a:t>
            </a:r>
            <a:r>
              <a:rPr lang="en-US" sz="600" dirty="0" smtClean="0"/>
              <a:t> </a:t>
            </a:r>
            <a:r>
              <a:rPr lang="en-US" sz="600" dirty="0" err="1" smtClean="0"/>
              <a:t>подоцнежна</a:t>
            </a:r>
            <a:r>
              <a:rPr lang="en-US" sz="600" dirty="0" smtClean="0"/>
              <a:t> </a:t>
            </a:r>
            <a:r>
              <a:rPr lang="en-US" sz="600" dirty="0" err="1" smtClean="0"/>
              <a:t>судска</a:t>
            </a:r>
            <a:r>
              <a:rPr lang="en-US" sz="600" dirty="0" smtClean="0"/>
              <a:t> </a:t>
            </a:r>
            <a:r>
              <a:rPr lang="en-US" sz="600" dirty="0" err="1" smtClean="0"/>
              <a:t>одлука</a:t>
            </a:r>
            <a:r>
              <a:rPr lang="en-US" sz="600" dirty="0" smtClean="0"/>
              <a:t>. </a:t>
            </a:r>
          </a:p>
          <a:p>
            <a:pPr>
              <a:lnSpc>
                <a:spcPct val="70000"/>
              </a:lnSpc>
              <a:spcBef>
                <a:spcPct val="0"/>
              </a:spcBef>
            </a:pPr>
            <a:endParaRPr lang="en-US" altLang="en-US" sz="600" dirty="0" smtClean="0"/>
          </a:p>
          <a:p>
            <a:pPr>
              <a:lnSpc>
                <a:spcPct val="70000"/>
              </a:lnSpc>
              <a:spcBef>
                <a:spcPct val="0"/>
              </a:spcBef>
            </a:pPr>
            <a:r>
              <a:rPr lang="en-US" sz="600" dirty="0" err="1" smtClean="0"/>
              <a:t>На</a:t>
            </a:r>
            <a:r>
              <a:rPr lang="en-US" sz="600" dirty="0" smtClean="0"/>
              <a:t> 8 </a:t>
            </a:r>
            <a:r>
              <a:rPr lang="en-US" sz="600" dirty="0" err="1" smtClean="0"/>
              <a:t>април</a:t>
            </a:r>
            <a:r>
              <a:rPr lang="en-US" sz="600" dirty="0" smtClean="0"/>
              <a:t> 2014 </a:t>
            </a:r>
            <a:r>
              <a:rPr lang="en-US" sz="600" dirty="0" err="1" smtClean="0"/>
              <a:t>година</a:t>
            </a:r>
            <a:r>
              <a:rPr lang="en-US" sz="600" dirty="0" smtClean="0"/>
              <a:t> </a:t>
            </a:r>
            <a:r>
              <a:rPr lang="en-US" sz="600" dirty="0" err="1" smtClean="0"/>
              <a:t>Судот</a:t>
            </a:r>
            <a:r>
              <a:rPr lang="en-US" sz="600" dirty="0" smtClean="0"/>
              <a:t> </a:t>
            </a:r>
            <a:r>
              <a:rPr lang="en-US" sz="600" dirty="0" err="1" smtClean="0"/>
              <a:t>на</a:t>
            </a:r>
            <a:r>
              <a:rPr lang="en-US" sz="600" dirty="0" smtClean="0"/>
              <a:t> </a:t>
            </a:r>
            <a:r>
              <a:rPr lang="en-US" sz="600" dirty="0" err="1" smtClean="0"/>
              <a:t>правдата</a:t>
            </a:r>
            <a:r>
              <a:rPr lang="en-US" sz="600" dirty="0" smtClean="0"/>
              <a:t> </a:t>
            </a:r>
            <a:r>
              <a:rPr lang="en-US" sz="600" dirty="0" err="1" smtClean="0"/>
              <a:t>на</a:t>
            </a:r>
            <a:r>
              <a:rPr lang="en-US" sz="600" dirty="0" smtClean="0"/>
              <a:t> </a:t>
            </a:r>
            <a:r>
              <a:rPr lang="en-US" sz="600" dirty="0" err="1" smtClean="0"/>
              <a:t>Европската</a:t>
            </a:r>
            <a:r>
              <a:rPr lang="en-US" sz="600" dirty="0" smtClean="0"/>
              <a:t> </a:t>
            </a:r>
            <a:r>
              <a:rPr lang="en-US" sz="600" dirty="0" err="1" smtClean="0"/>
              <a:t>Унија</a:t>
            </a:r>
            <a:r>
              <a:rPr lang="en-US" sz="600" dirty="0" smtClean="0"/>
              <a:t> </a:t>
            </a:r>
            <a:r>
              <a:rPr lang="en-US" sz="600" dirty="0" err="1" smtClean="0"/>
              <a:t>ја</a:t>
            </a:r>
            <a:r>
              <a:rPr lang="en-US" sz="600" dirty="0" smtClean="0"/>
              <a:t> </a:t>
            </a:r>
            <a:r>
              <a:rPr lang="en-US" sz="600" dirty="0" err="1" smtClean="0"/>
              <a:t>прогласи</a:t>
            </a:r>
            <a:r>
              <a:rPr lang="en-US" sz="600" dirty="0" smtClean="0"/>
              <a:t> </a:t>
            </a:r>
            <a:r>
              <a:rPr lang="en-US" sz="600" dirty="0" err="1" smtClean="0"/>
              <a:t>Директивата</a:t>
            </a:r>
            <a:r>
              <a:rPr lang="en-US" sz="600" dirty="0" smtClean="0"/>
              <a:t> </a:t>
            </a:r>
            <a:r>
              <a:rPr lang="en-US" sz="600" dirty="0" err="1" smtClean="0"/>
              <a:t>за</a:t>
            </a:r>
            <a:r>
              <a:rPr lang="en-US" sz="600" dirty="0" smtClean="0"/>
              <a:t> </a:t>
            </a:r>
            <a:r>
              <a:rPr lang="en-US" sz="600" dirty="0" err="1" smtClean="0"/>
              <a:t>неважечка</a:t>
            </a:r>
            <a:r>
              <a:rPr lang="en-US" sz="600" dirty="0" smtClean="0"/>
              <a:t> </a:t>
            </a:r>
            <a:r>
              <a:rPr lang="en-US" sz="600" dirty="0" err="1" smtClean="0"/>
              <a:t>како</a:t>
            </a:r>
            <a:r>
              <a:rPr lang="en-US" sz="600" dirty="0" smtClean="0"/>
              <a:t> </a:t>
            </a:r>
            <a:r>
              <a:rPr lang="en-US" sz="600" dirty="0" err="1" smtClean="0"/>
              <a:t>реакција</a:t>
            </a:r>
            <a:r>
              <a:rPr lang="en-US" sz="600" dirty="0" smtClean="0"/>
              <a:t> </a:t>
            </a:r>
            <a:r>
              <a:rPr lang="en-US" sz="600" dirty="0" err="1" smtClean="0"/>
              <a:t>на</a:t>
            </a:r>
            <a:r>
              <a:rPr lang="en-US" sz="600" dirty="0" smtClean="0"/>
              <a:t> </a:t>
            </a:r>
            <a:r>
              <a:rPr lang="en-US" sz="600" dirty="0" err="1" smtClean="0"/>
              <a:t>случај</a:t>
            </a:r>
            <a:r>
              <a:rPr lang="en-US" sz="600" dirty="0" smtClean="0"/>
              <a:t> </a:t>
            </a:r>
            <a:r>
              <a:rPr lang="en-US" sz="600" dirty="0" err="1" smtClean="0"/>
              <a:t>поведен</a:t>
            </a:r>
            <a:r>
              <a:rPr lang="en-US" sz="600" dirty="0" smtClean="0"/>
              <a:t> </a:t>
            </a:r>
            <a:r>
              <a:rPr lang="en-US" sz="600" dirty="0" err="1" smtClean="0"/>
              <a:t>од</a:t>
            </a:r>
            <a:r>
              <a:rPr lang="en-US" sz="600" dirty="0" smtClean="0"/>
              <a:t> Digital Rights Ireland </a:t>
            </a:r>
            <a:r>
              <a:rPr lang="en-US" sz="600" dirty="0" err="1" smtClean="0"/>
              <a:t>против</a:t>
            </a:r>
            <a:r>
              <a:rPr lang="en-US" sz="600" dirty="0" smtClean="0"/>
              <a:t> </a:t>
            </a:r>
            <a:r>
              <a:rPr lang="en-US" sz="600" dirty="0" err="1" smtClean="0"/>
              <a:t>ирските</a:t>
            </a:r>
            <a:r>
              <a:rPr lang="en-US" sz="600" dirty="0" smtClean="0"/>
              <a:t> </a:t>
            </a:r>
            <a:r>
              <a:rPr lang="en-US" sz="600" dirty="0" err="1" smtClean="0"/>
              <a:t>власти</a:t>
            </a:r>
            <a:r>
              <a:rPr lang="en-US" sz="600" dirty="0" smtClean="0"/>
              <a:t> и </a:t>
            </a:r>
            <a:r>
              <a:rPr lang="en-US" sz="600" dirty="0" err="1" smtClean="0"/>
              <a:t>други</a:t>
            </a:r>
            <a:r>
              <a:rPr lang="en-US" sz="600" dirty="0" smtClean="0"/>
              <a:t>. </a:t>
            </a:r>
            <a:r>
              <a:rPr lang="en-US" sz="600" dirty="0" err="1" smtClean="0"/>
              <a:t>Беше</a:t>
            </a:r>
            <a:r>
              <a:rPr lang="en-US" sz="600" dirty="0" smtClean="0"/>
              <a:t> </a:t>
            </a:r>
            <a:r>
              <a:rPr lang="en-US" sz="600" dirty="0" err="1" smtClean="0"/>
              <a:t>досудено</a:t>
            </a:r>
            <a:r>
              <a:rPr lang="en-US" sz="600" dirty="0" smtClean="0"/>
              <a:t> </a:t>
            </a:r>
            <a:r>
              <a:rPr lang="en-US" sz="600" dirty="0" err="1" smtClean="0"/>
              <a:t>дека</a:t>
            </a:r>
            <a:r>
              <a:rPr lang="en-US" sz="600" dirty="0" smtClean="0"/>
              <a:t> </a:t>
            </a:r>
            <a:r>
              <a:rPr lang="en-US" sz="600" dirty="0" err="1" smtClean="0"/>
              <a:t>Директивата</a:t>
            </a:r>
            <a:r>
              <a:rPr lang="en-US" sz="600" dirty="0" smtClean="0"/>
              <a:t> </a:t>
            </a:r>
            <a:r>
              <a:rPr lang="en-US" sz="600" dirty="0" err="1" smtClean="0"/>
              <a:t>ги</a:t>
            </a:r>
            <a:r>
              <a:rPr lang="en-US" sz="600" dirty="0" smtClean="0"/>
              <a:t> </a:t>
            </a:r>
            <a:r>
              <a:rPr lang="en-US" sz="600" dirty="0" err="1" smtClean="0"/>
              <a:t>повредила</a:t>
            </a:r>
            <a:r>
              <a:rPr lang="en-US" sz="600" dirty="0" smtClean="0"/>
              <a:t> </a:t>
            </a:r>
            <a:r>
              <a:rPr lang="en-US" sz="600" dirty="0" err="1" smtClean="0"/>
              <a:t>принципите</a:t>
            </a:r>
            <a:r>
              <a:rPr lang="en-US" sz="600" dirty="0" smtClean="0"/>
              <a:t> </a:t>
            </a:r>
            <a:r>
              <a:rPr lang="en-US" sz="600" dirty="0" err="1" smtClean="0"/>
              <a:t>за</a:t>
            </a:r>
            <a:r>
              <a:rPr lang="en-US" sz="600" dirty="0" smtClean="0"/>
              <a:t> </a:t>
            </a:r>
            <a:r>
              <a:rPr lang="en-US" sz="600" dirty="0" err="1" smtClean="0"/>
              <a:t>наменско</a:t>
            </a:r>
            <a:r>
              <a:rPr lang="en-US" sz="600" dirty="0" smtClean="0"/>
              <a:t> </a:t>
            </a:r>
            <a:r>
              <a:rPr lang="en-US" sz="600" dirty="0" err="1" smtClean="0"/>
              <a:t>ограничување</a:t>
            </a:r>
            <a:r>
              <a:rPr lang="en-US" sz="600" dirty="0" smtClean="0"/>
              <a:t> и </a:t>
            </a:r>
            <a:r>
              <a:rPr lang="en-US" sz="600" dirty="0" err="1" smtClean="0"/>
              <a:t>пропорционалност</a:t>
            </a:r>
            <a:r>
              <a:rPr lang="en-US" sz="600" dirty="0" smtClean="0"/>
              <a:t> и </a:t>
            </a:r>
            <a:r>
              <a:rPr lang="en-US" sz="600" dirty="0" err="1" smtClean="0"/>
              <a:t>дека</a:t>
            </a:r>
            <a:r>
              <a:rPr lang="en-US" sz="600" dirty="0" smtClean="0"/>
              <a:t> </a:t>
            </a:r>
            <a:r>
              <a:rPr lang="en-US" sz="600" dirty="0" err="1" smtClean="0"/>
              <a:t>била</a:t>
            </a:r>
            <a:r>
              <a:rPr lang="en-US" sz="600" dirty="0" smtClean="0"/>
              <a:t> </a:t>
            </a:r>
            <a:r>
              <a:rPr lang="en-US" sz="600" dirty="0" err="1" smtClean="0"/>
              <a:t>во</a:t>
            </a:r>
            <a:r>
              <a:rPr lang="en-US" sz="600" dirty="0" smtClean="0"/>
              <a:t> </a:t>
            </a:r>
            <a:r>
              <a:rPr lang="en-US" sz="600" dirty="0" err="1" smtClean="0"/>
              <a:t>спротивност</a:t>
            </a:r>
            <a:r>
              <a:rPr lang="en-US" sz="600" dirty="0" smtClean="0"/>
              <a:t> </a:t>
            </a:r>
            <a:r>
              <a:rPr lang="en-US" sz="600" dirty="0" err="1" smtClean="0"/>
              <a:t>на</a:t>
            </a:r>
            <a:r>
              <a:rPr lang="en-US" sz="600" dirty="0" smtClean="0"/>
              <a:t> </a:t>
            </a:r>
            <a:r>
              <a:rPr lang="en-US" sz="600" dirty="0" err="1" smtClean="0"/>
              <a:t>индивидуалните</a:t>
            </a:r>
            <a:r>
              <a:rPr lang="en-US" sz="600" dirty="0" smtClean="0"/>
              <a:t> </a:t>
            </a:r>
            <a:r>
              <a:rPr lang="en-US" sz="600" dirty="0" err="1" smtClean="0"/>
              <a:t>права</a:t>
            </a:r>
            <a:r>
              <a:rPr lang="en-US" sz="600" dirty="0" smtClean="0"/>
              <a:t> </a:t>
            </a:r>
            <a:r>
              <a:rPr lang="en-US" sz="600" dirty="0" err="1" smtClean="0"/>
              <a:t>на</a:t>
            </a:r>
            <a:r>
              <a:rPr lang="en-US" sz="600" dirty="0" smtClean="0"/>
              <a:t> </a:t>
            </a:r>
            <a:r>
              <a:rPr lang="en-US" sz="600" dirty="0" err="1" smtClean="0"/>
              <a:t>приватност</a:t>
            </a:r>
            <a:r>
              <a:rPr lang="en-US" sz="600" dirty="0" smtClean="0"/>
              <a:t>. </a:t>
            </a:r>
          </a:p>
          <a:p>
            <a:pPr>
              <a:lnSpc>
                <a:spcPct val="70000"/>
              </a:lnSpc>
              <a:spcBef>
                <a:spcPct val="0"/>
              </a:spcBef>
            </a:pPr>
            <a:endParaRPr lang="en-US" altLang="fr-FR" sz="600" dirty="0" smtClean="0">
              <a:latin typeface="Verdana" pitchFamily="34" charset="0"/>
            </a:endParaRPr>
          </a:p>
          <a:p>
            <a:pPr>
              <a:lnSpc>
                <a:spcPct val="70000"/>
              </a:lnSpc>
              <a:spcBef>
                <a:spcPct val="0"/>
              </a:spcBef>
            </a:pPr>
            <a:r>
              <a:rPr lang="en-US" sz="600" dirty="0" err="1" smtClean="0"/>
              <a:t>Други</a:t>
            </a:r>
            <a:r>
              <a:rPr lang="en-US" sz="600" dirty="0" smtClean="0"/>
              <a:t> </a:t>
            </a:r>
            <a:r>
              <a:rPr lang="en-US" sz="600" dirty="0" err="1" smtClean="0"/>
              <a:t>закони</a:t>
            </a:r>
            <a:r>
              <a:rPr lang="en-US" sz="600" dirty="0" smtClean="0"/>
              <a:t> и </a:t>
            </a:r>
            <a:r>
              <a:rPr lang="en-US" sz="600" dirty="0" err="1" smtClean="0"/>
              <a:t>предлог-закони</a:t>
            </a:r>
            <a:r>
              <a:rPr lang="en-US" sz="600" dirty="0" smtClean="0"/>
              <a:t> </a:t>
            </a:r>
            <a:r>
              <a:rPr lang="en-US" sz="600" dirty="0" err="1" smtClean="0"/>
              <a:t>на</a:t>
            </a:r>
            <a:r>
              <a:rPr lang="en-US" sz="600" dirty="0" smtClean="0"/>
              <a:t> ЕУ </a:t>
            </a:r>
            <a:r>
              <a:rPr lang="en-US" sz="600" dirty="0" err="1" smtClean="0"/>
              <a:t>што</a:t>
            </a:r>
            <a:r>
              <a:rPr lang="en-US" sz="600" dirty="0" smtClean="0"/>
              <a:t> </a:t>
            </a:r>
            <a:r>
              <a:rPr lang="en-US" sz="600" dirty="0" err="1" smtClean="0"/>
              <a:t>би</a:t>
            </a:r>
            <a:r>
              <a:rPr lang="en-US" sz="600" dirty="0" smtClean="0"/>
              <a:t> </a:t>
            </a:r>
            <a:r>
              <a:rPr lang="en-US" sz="600" dirty="0" err="1" smtClean="0"/>
              <a:t>можеле</a:t>
            </a:r>
            <a:r>
              <a:rPr lang="en-US" sz="600" dirty="0" smtClean="0"/>
              <a:t> </a:t>
            </a:r>
            <a:r>
              <a:rPr lang="en-US" sz="600" dirty="0" err="1" smtClean="0"/>
              <a:t>да</a:t>
            </a:r>
            <a:r>
              <a:rPr lang="en-US" sz="600" dirty="0" smtClean="0"/>
              <a:t> </a:t>
            </a:r>
            <a:r>
              <a:rPr lang="en-US" sz="600" dirty="0" err="1" smtClean="0"/>
              <a:t>бидат</a:t>
            </a:r>
            <a:r>
              <a:rPr lang="en-US" sz="600" dirty="0" smtClean="0"/>
              <a:t> </a:t>
            </a:r>
            <a:r>
              <a:rPr lang="en-US" sz="600" dirty="0" err="1" smtClean="0"/>
              <a:t>оспорени</a:t>
            </a:r>
            <a:r>
              <a:rPr lang="en-US" sz="600" dirty="0" smtClean="0"/>
              <a:t> </a:t>
            </a:r>
            <a:r>
              <a:rPr lang="en-US" sz="600" dirty="0" err="1" smtClean="0"/>
              <a:t>по</a:t>
            </a:r>
            <a:r>
              <a:rPr lang="en-US" sz="600" dirty="0" smtClean="0"/>
              <a:t> </a:t>
            </a:r>
            <a:r>
              <a:rPr lang="en-US" sz="600" dirty="0" err="1" smtClean="0"/>
              <a:t>судската</a:t>
            </a:r>
            <a:r>
              <a:rPr lang="en-US" sz="600" dirty="0" smtClean="0"/>
              <a:t> </a:t>
            </a:r>
            <a:r>
              <a:rPr lang="en-US" sz="600" dirty="0" err="1" smtClean="0"/>
              <a:t>пресуда</a:t>
            </a:r>
            <a:r>
              <a:rPr lang="en-US" sz="600" dirty="0" smtClean="0"/>
              <a:t> </a:t>
            </a:r>
            <a:r>
              <a:rPr lang="en-US" sz="600" dirty="0" err="1" smtClean="0"/>
              <a:t>се</a:t>
            </a:r>
            <a:r>
              <a:rPr lang="en-US" sz="600" dirty="0" smtClean="0"/>
              <a:t> </a:t>
            </a:r>
            <a:r>
              <a:rPr lang="en-US" sz="600" dirty="0" err="1" smtClean="0"/>
              <a:t>Нацрт-директивата</a:t>
            </a:r>
            <a:r>
              <a:rPr lang="en-US" sz="600" dirty="0" smtClean="0"/>
              <a:t> </a:t>
            </a:r>
            <a:r>
              <a:rPr lang="en-US" sz="600" dirty="0" err="1" smtClean="0"/>
              <a:t>на</a:t>
            </a:r>
            <a:r>
              <a:rPr lang="en-US" sz="600" dirty="0" smtClean="0"/>
              <a:t> ЕУ </a:t>
            </a:r>
            <a:r>
              <a:rPr lang="en-US" sz="600" dirty="0" err="1" smtClean="0"/>
              <a:t>за</a:t>
            </a:r>
            <a:r>
              <a:rPr lang="en-US" sz="600" dirty="0" smtClean="0"/>
              <a:t> </a:t>
            </a:r>
            <a:r>
              <a:rPr lang="en-US" sz="600" dirty="0" err="1" smtClean="0"/>
              <a:t>обработка</a:t>
            </a:r>
            <a:r>
              <a:rPr lang="en-US" sz="600" dirty="0" smtClean="0"/>
              <a:t> </a:t>
            </a:r>
            <a:r>
              <a:rPr lang="en-US" sz="600" dirty="0" err="1" smtClean="0"/>
              <a:t>на</a:t>
            </a:r>
            <a:r>
              <a:rPr lang="en-US" sz="600" dirty="0" smtClean="0"/>
              <a:t> </a:t>
            </a:r>
            <a:r>
              <a:rPr lang="en-US" sz="600" dirty="0" err="1" smtClean="0"/>
              <a:t>податоци</a:t>
            </a:r>
            <a:r>
              <a:rPr lang="en-US" sz="600" dirty="0" smtClean="0"/>
              <a:t> </a:t>
            </a:r>
            <a:r>
              <a:rPr lang="en-US" sz="600" dirty="0" err="1" smtClean="0"/>
              <a:t>од</a:t>
            </a:r>
            <a:r>
              <a:rPr lang="en-US" sz="600" dirty="0" smtClean="0"/>
              <a:t> </a:t>
            </a:r>
            <a:r>
              <a:rPr lang="en-US" sz="600" dirty="0" err="1" smtClean="0"/>
              <a:t>органите</a:t>
            </a:r>
            <a:r>
              <a:rPr lang="en-US" sz="600" dirty="0" smtClean="0"/>
              <a:t> </a:t>
            </a:r>
            <a:r>
              <a:rPr lang="en-US" sz="600" dirty="0" err="1" smtClean="0"/>
              <a:t>за</a:t>
            </a:r>
            <a:r>
              <a:rPr lang="en-US" sz="600" dirty="0" smtClean="0"/>
              <a:t> </a:t>
            </a:r>
            <a:r>
              <a:rPr lang="en-US" sz="600" dirty="0" err="1" smtClean="0"/>
              <a:t>спроведување</a:t>
            </a:r>
            <a:r>
              <a:rPr lang="en-US" sz="600" dirty="0" smtClean="0"/>
              <a:t> </a:t>
            </a:r>
            <a:r>
              <a:rPr lang="en-US" sz="600" dirty="0" err="1" smtClean="0"/>
              <a:t>на</a:t>
            </a:r>
            <a:r>
              <a:rPr lang="en-US" sz="600" dirty="0" smtClean="0"/>
              <a:t> </a:t>
            </a:r>
            <a:r>
              <a:rPr lang="en-US" sz="600" dirty="0" err="1" smtClean="0"/>
              <a:t>законот</a:t>
            </a:r>
            <a:r>
              <a:rPr lang="en-US" sz="600" dirty="0" smtClean="0"/>
              <a:t>, </a:t>
            </a:r>
            <a:r>
              <a:rPr lang="en-US" sz="600" dirty="0" err="1" smtClean="0"/>
              <a:t>за</a:t>
            </a:r>
            <a:r>
              <a:rPr lang="en-US" sz="600" dirty="0" smtClean="0"/>
              <a:t> </a:t>
            </a:r>
            <a:r>
              <a:rPr lang="en-US" sz="600" dirty="0" err="1" smtClean="0"/>
              <a:t>која</a:t>
            </a:r>
            <a:r>
              <a:rPr lang="en-US" sz="600" dirty="0" smtClean="0"/>
              <a:t> </a:t>
            </a:r>
            <a:r>
              <a:rPr lang="en-US" sz="600" dirty="0" err="1" smtClean="0"/>
              <a:t>се</a:t>
            </a:r>
            <a:r>
              <a:rPr lang="en-US" sz="600" dirty="0" smtClean="0"/>
              <a:t> </a:t>
            </a:r>
            <a:r>
              <a:rPr lang="en-US" sz="600" dirty="0" err="1" smtClean="0"/>
              <a:t>преговара</a:t>
            </a:r>
            <a:r>
              <a:rPr lang="en-US" sz="600" dirty="0" smtClean="0"/>
              <a:t> </a:t>
            </a:r>
            <a:r>
              <a:rPr lang="en-US" sz="600" dirty="0" err="1" smtClean="0"/>
              <a:t>заедно</a:t>
            </a:r>
            <a:r>
              <a:rPr lang="en-US" sz="600" dirty="0" smtClean="0"/>
              <a:t> </a:t>
            </a:r>
            <a:r>
              <a:rPr lang="en-US" sz="600" dirty="0" err="1" smtClean="0"/>
              <a:t>со</a:t>
            </a:r>
            <a:r>
              <a:rPr lang="en-US" sz="600" dirty="0" smtClean="0"/>
              <a:t> </a:t>
            </a:r>
            <a:r>
              <a:rPr lang="en-US" sz="600" dirty="0" err="1" smtClean="0"/>
              <a:t>предложената</a:t>
            </a:r>
            <a:r>
              <a:rPr lang="en-US" sz="600" dirty="0" smtClean="0"/>
              <a:t> </a:t>
            </a:r>
            <a:r>
              <a:rPr lang="en-US" sz="600" dirty="0" err="1" smtClean="0"/>
              <a:t>Регулатива</a:t>
            </a:r>
            <a:r>
              <a:rPr lang="en-US" sz="600" dirty="0" smtClean="0"/>
              <a:t> </a:t>
            </a:r>
            <a:r>
              <a:rPr lang="en-US" sz="600" dirty="0" err="1" smtClean="0"/>
              <a:t>на</a:t>
            </a:r>
            <a:r>
              <a:rPr lang="en-US" sz="600" dirty="0" smtClean="0"/>
              <a:t> ЕУ </a:t>
            </a:r>
            <a:r>
              <a:rPr lang="en-US" sz="600" dirty="0" err="1" smtClean="0"/>
              <a:t>за</a:t>
            </a:r>
            <a:r>
              <a:rPr lang="en-US" sz="600" dirty="0" smtClean="0"/>
              <a:t> </a:t>
            </a:r>
            <a:r>
              <a:rPr lang="en-US" sz="600" dirty="0" err="1" smtClean="0"/>
              <a:t>заштита</a:t>
            </a:r>
            <a:r>
              <a:rPr lang="en-US" sz="600" dirty="0" smtClean="0"/>
              <a:t> </a:t>
            </a:r>
            <a:r>
              <a:rPr lang="en-US" sz="600" dirty="0" err="1" smtClean="0"/>
              <a:t>на</a:t>
            </a:r>
            <a:r>
              <a:rPr lang="en-US" sz="600" dirty="0" smtClean="0"/>
              <a:t> </a:t>
            </a:r>
            <a:r>
              <a:rPr lang="en-US" sz="600" dirty="0" err="1" smtClean="0"/>
              <a:t>податоци</a:t>
            </a:r>
            <a:r>
              <a:rPr lang="en-US" sz="600" dirty="0" smtClean="0"/>
              <a:t>, </a:t>
            </a:r>
            <a:r>
              <a:rPr lang="en-US" sz="600" dirty="0" err="1" smtClean="0"/>
              <a:t>Нацрт-директивата</a:t>
            </a:r>
            <a:r>
              <a:rPr lang="en-US" sz="600" dirty="0" smtClean="0"/>
              <a:t> </a:t>
            </a:r>
            <a:r>
              <a:rPr lang="en-US" sz="600" dirty="0" err="1" smtClean="0"/>
              <a:t>на</a:t>
            </a:r>
            <a:r>
              <a:rPr lang="en-US" sz="600" dirty="0" smtClean="0"/>
              <a:t> ЕУ </a:t>
            </a:r>
            <a:r>
              <a:rPr lang="en-US" sz="600" dirty="0" err="1" smtClean="0"/>
              <a:t>за</a:t>
            </a:r>
            <a:r>
              <a:rPr lang="en-US" sz="600" dirty="0" smtClean="0"/>
              <a:t> </a:t>
            </a:r>
            <a:r>
              <a:rPr lang="en-US" sz="600" dirty="0" err="1" smtClean="0"/>
              <a:t>употреба</a:t>
            </a:r>
            <a:r>
              <a:rPr lang="en-US" sz="600" dirty="0" smtClean="0"/>
              <a:t> </a:t>
            </a:r>
            <a:r>
              <a:rPr lang="en-US" sz="600" dirty="0" err="1" smtClean="0"/>
              <a:t>на</a:t>
            </a:r>
            <a:r>
              <a:rPr lang="en-US" sz="600" dirty="0" smtClean="0"/>
              <a:t> </a:t>
            </a:r>
            <a:r>
              <a:rPr lang="en-US" sz="600" dirty="0" err="1" smtClean="0"/>
              <a:t>евиденцијата</a:t>
            </a:r>
            <a:r>
              <a:rPr lang="en-US" sz="600" dirty="0" smtClean="0"/>
              <a:t> </a:t>
            </a:r>
            <a:r>
              <a:rPr lang="en-US" sz="600" dirty="0" err="1" smtClean="0"/>
              <a:t>со</a:t>
            </a:r>
            <a:r>
              <a:rPr lang="en-US" sz="600" dirty="0" smtClean="0"/>
              <a:t> </a:t>
            </a:r>
            <a:r>
              <a:rPr lang="en-US" sz="600" dirty="0" err="1" smtClean="0"/>
              <a:t>имиња</a:t>
            </a:r>
            <a:r>
              <a:rPr lang="en-US" sz="600" dirty="0" smtClean="0"/>
              <a:t> </a:t>
            </a:r>
            <a:r>
              <a:rPr lang="en-US" sz="600" dirty="0" err="1" smtClean="0"/>
              <a:t>на</a:t>
            </a:r>
            <a:r>
              <a:rPr lang="en-US" sz="600" dirty="0" smtClean="0"/>
              <a:t> </a:t>
            </a:r>
            <a:r>
              <a:rPr lang="en-US" sz="600" dirty="0" err="1" smtClean="0"/>
              <a:t>патници</a:t>
            </a:r>
            <a:r>
              <a:rPr lang="en-US" sz="600" dirty="0" smtClean="0"/>
              <a:t>, </a:t>
            </a:r>
            <a:r>
              <a:rPr lang="en-US" sz="600" dirty="0" err="1" smtClean="0"/>
              <a:t>предлози</a:t>
            </a:r>
            <a:r>
              <a:rPr lang="en-US" sz="600" dirty="0" smtClean="0"/>
              <a:t> </a:t>
            </a:r>
            <a:r>
              <a:rPr lang="en-US" sz="600" dirty="0" err="1" smtClean="0"/>
              <a:t>за</a:t>
            </a:r>
            <a:r>
              <a:rPr lang="en-US" sz="600" dirty="0" smtClean="0"/>
              <a:t> </a:t>
            </a:r>
            <a:r>
              <a:rPr lang="en-US" sz="600" dirty="0" err="1" smtClean="0"/>
              <a:t>европски</a:t>
            </a:r>
            <a:r>
              <a:rPr lang="en-US" sz="600" dirty="0" smtClean="0"/>
              <a:t> </a:t>
            </a:r>
            <a:r>
              <a:rPr lang="en-US" sz="600" dirty="0" err="1" smtClean="0"/>
              <a:t>систем</a:t>
            </a:r>
            <a:r>
              <a:rPr lang="en-US" sz="600" dirty="0" smtClean="0"/>
              <a:t> </a:t>
            </a:r>
            <a:r>
              <a:rPr lang="en-US" sz="600" dirty="0" err="1" smtClean="0"/>
              <a:t>за</a:t>
            </a:r>
            <a:r>
              <a:rPr lang="en-US" sz="600" dirty="0" smtClean="0"/>
              <a:t> </a:t>
            </a:r>
            <a:r>
              <a:rPr lang="en-US" sz="600" dirty="0" err="1" smtClean="0"/>
              <a:t>следење</a:t>
            </a:r>
            <a:r>
              <a:rPr lang="en-US" sz="600" dirty="0" smtClean="0"/>
              <a:t> </a:t>
            </a:r>
            <a:r>
              <a:rPr lang="en-US" sz="600" dirty="0" err="1" smtClean="0"/>
              <a:t>на</a:t>
            </a:r>
            <a:r>
              <a:rPr lang="en-US" sz="600" dirty="0" smtClean="0"/>
              <a:t> </a:t>
            </a:r>
            <a:r>
              <a:rPr lang="en-US" sz="600" dirty="0" err="1" smtClean="0"/>
              <a:t>трагата</a:t>
            </a:r>
            <a:r>
              <a:rPr lang="en-US" sz="600" dirty="0" smtClean="0"/>
              <a:t> </a:t>
            </a:r>
            <a:r>
              <a:rPr lang="en-US" sz="600" dirty="0" err="1" smtClean="0"/>
              <a:t>на</a:t>
            </a:r>
            <a:r>
              <a:rPr lang="en-US" sz="600" dirty="0" smtClean="0"/>
              <a:t> </a:t>
            </a:r>
            <a:r>
              <a:rPr lang="en-US" sz="600" dirty="0" err="1" smtClean="0"/>
              <a:t>финансирањето</a:t>
            </a:r>
            <a:r>
              <a:rPr lang="en-US" sz="600" dirty="0" smtClean="0"/>
              <a:t> </a:t>
            </a:r>
            <a:r>
              <a:rPr lang="en-US" sz="600" dirty="0" err="1" smtClean="0"/>
              <a:t>тероризам</a:t>
            </a:r>
            <a:r>
              <a:rPr lang="en-US" sz="600" dirty="0" smtClean="0"/>
              <a:t>, </a:t>
            </a:r>
            <a:r>
              <a:rPr lang="en-US" sz="600" dirty="0" err="1" smtClean="0"/>
              <a:t>правила</a:t>
            </a:r>
            <a:r>
              <a:rPr lang="en-US" sz="600" dirty="0" smtClean="0"/>
              <a:t> </a:t>
            </a:r>
            <a:r>
              <a:rPr lang="en-US" sz="600" dirty="0" err="1" smtClean="0"/>
              <a:t>за</a:t>
            </a:r>
            <a:r>
              <a:rPr lang="en-US" sz="600" dirty="0" smtClean="0"/>
              <a:t> </a:t>
            </a:r>
            <a:r>
              <a:rPr lang="en-US" sz="600" dirty="0" err="1" smtClean="0"/>
              <a:t>пристап</a:t>
            </a:r>
            <a:r>
              <a:rPr lang="en-US" sz="600" dirty="0" smtClean="0"/>
              <a:t> </a:t>
            </a:r>
            <a:r>
              <a:rPr lang="en-US" sz="600" dirty="0" err="1" smtClean="0"/>
              <a:t>од</a:t>
            </a:r>
            <a:r>
              <a:rPr lang="en-US" sz="600" dirty="0" smtClean="0"/>
              <a:t> </a:t>
            </a:r>
            <a:r>
              <a:rPr lang="en-US" sz="600" dirty="0" err="1" smtClean="0"/>
              <a:t>владите</a:t>
            </a:r>
            <a:r>
              <a:rPr lang="en-US" sz="600" dirty="0" smtClean="0"/>
              <a:t> </a:t>
            </a:r>
            <a:r>
              <a:rPr lang="en-US" sz="600" dirty="0" err="1" smtClean="0"/>
              <a:t>до</a:t>
            </a:r>
            <a:r>
              <a:rPr lang="en-US" sz="600" dirty="0" smtClean="0"/>
              <a:t> </a:t>
            </a:r>
            <a:r>
              <a:rPr lang="en-US" sz="600" dirty="0" err="1" smtClean="0"/>
              <a:t>базата</a:t>
            </a:r>
            <a:r>
              <a:rPr lang="en-US" sz="600" dirty="0" smtClean="0"/>
              <a:t> </a:t>
            </a:r>
            <a:r>
              <a:rPr lang="en-US" sz="600" dirty="0" err="1" smtClean="0"/>
              <a:t>на</a:t>
            </a:r>
            <a:r>
              <a:rPr lang="en-US" sz="600" dirty="0" smtClean="0"/>
              <a:t> </a:t>
            </a:r>
            <a:r>
              <a:rPr lang="en-US" sz="600" dirty="0" err="1" smtClean="0"/>
              <a:t>податоци</a:t>
            </a:r>
            <a:r>
              <a:rPr lang="en-US" sz="600" dirty="0" smtClean="0"/>
              <a:t> </a:t>
            </a:r>
            <a:r>
              <a:rPr lang="en-US" sz="600" dirty="0" err="1" smtClean="0"/>
              <a:t>за</a:t>
            </a:r>
            <a:r>
              <a:rPr lang="en-US" sz="600" dirty="0" smtClean="0"/>
              <a:t> </a:t>
            </a:r>
            <a:r>
              <a:rPr lang="en-US" sz="600" dirty="0" err="1" smtClean="0"/>
              <a:t>отпечатоците</a:t>
            </a:r>
            <a:r>
              <a:rPr lang="en-US" sz="600" dirty="0" smtClean="0"/>
              <a:t> </a:t>
            </a:r>
            <a:r>
              <a:rPr lang="en-US" sz="600" dirty="0" err="1" smtClean="0"/>
              <a:t>на</a:t>
            </a:r>
            <a:r>
              <a:rPr lang="en-US" sz="600" dirty="0" smtClean="0"/>
              <a:t> </a:t>
            </a:r>
            <a:r>
              <a:rPr lang="en-US" sz="600" dirty="0" err="1" smtClean="0"/>
              <a:t>прстите</a:t>
            </a:r>
            <a:r>
              <a:rPr lang="en-US" sz="600" dirty="0" smtClean="0"/>
              <a:t> </a:t>
            </a:r>
            <a:r>
              <a:rPr lang="en-US" sz="600" dirty="0" err="1" smtClean="0"/>
              <a:t>на</a:t>
            </a:r>
            <a:r>
              <a:rPr lang="en-US" sz="600" dirty="0" smtClean="0"/>
              <a:t> </a:t>
            </a:r>
            <a:r>
              <a:rPr lang="en-US" sz="600" dirty="0" err="1" smtClean="0"/>
              <a:t>барачите</a:t>
            </a:r>
            <a:r>
              <a:rPr lang="en-US" sz="600" dirty="0" smtClean="0"/>
              <a:t> </a:t>
            </a:r>
            <a:r>
              <a:rPr lang="en-US" sz="600" dirty="0" err="1" smtClean="0"/>
              <a:t>на</a:t>
            </a:r>
            <a:r>
              <a:rPr lang="en-US" sz="600" dirty="0" smtClean="0"/>
              <a:t> </a:t>
            </a:r>
            <a:r>
              <a:rPr lang="en-US" sz="600" dirty="0" err="1" smtClean="0"/>
              <a:t>азил</a:t>
            </a:r>
            <a:r>
              <a:rPr lang="en-US" sz="600" dirty="0" smtClean="0"/>
              <a:t> </a:t>
            </a:r>
            <a:r>
              <a:rPr lang="en-US" sz="600" dirty="0" err="1" smtClean="0"/>
              <a:t>на</a:t>
            </a:r>
            <a:r>
              <a:rPr lang="en-US" sz="600" dirty="0" smtClean="0"/>
              <a:t> </a:t>
            </a:r>
            <a:r>
              <a:rPr lang="en-US" sz="600" dirty="0" err="1" smtClean="0"/>
              <a:t>агенцијата</a:t>
            </a:r>
            <a:r>
              <a:rPr lang="en-US" sz="600" dirty="0" smtClean="0"/>
              <a:t> </a:t>
            </a:r>
            <a:r>
              <a:rPr lang="en-US" sz="600" dirty="0" err="1" smtClean="0"/>
              <a:t>за</a:t>
            </a:r>
            <a:r>
              <a:rPr lang="en-US" sz="600" dirty="0" smtClean="0"/>
              <a:t> </a:t>
            </a:r>
            <a:r>
              <a:rPr lang="en-US" sz="600" dirty="0" err="1" smtClean="0"/>
              <a:t>спроведување</a:t>
            </a:r>
            <a:r>
              <a:rPr lang="en-US" sz="600" dirty="0" smtClean="0"/>
              <a:t> </a:t>
            </a:r>
            <a:r>
              <a:rPr lang="en-US" sz="600" dirty="0" err="1" smtClean="0"/>
              <a:t>на</a:t>
            </a:r>
            <a:r>
              <a:rPr lang="en-US" sz="600" dirty="0" smtClean="0"/>
              <a:t> </a:t>
            </a:r>
            <a:r>
              <a:rPr lang="en-US" sz="600" dirty="0" err="1" smtClean="0"/>
              <a:t>законот</a:t>
            </a:r>
            <a:r>
              <a:rPr lang="en-US" sz="600" dirty="0" smtClean="0"/>
              <a:t> </a:t>
            </a:r>
            <a:r>
              <a:rPr lang="en-US" sz="600" dirty="0" err="1" smtClean="0"/>
              <a:t>Eurodac</a:t>
            </a:r>
            <a:r>
              <a:rPr lang="en-US" sz="600" dirty="0" smtClean="0"/>
              <a:t> и </a:t>
            </a:r>
            <a:r>
              <a:rPr lang="en-US" sz="600" dirty="0" err="1" smtClean="0"/>
              <a:t>предлози</a:t>
            </a:r>
            <a:r>
              <a:rPr lang="en-US" sz="600" dirty="0" smtClean="0"/>
              <a:t> </a:t>
            </a:r>
            <a:r>
              <a:rPr lang="en-US" sz="600" dirty="0" err="1" smtClean="0"/>
              <a:t>за</a:t>
            </a:r>
            <a:r>
              <a:rPr lang="en-US" sz="600" dirty="0" smtClean="0"/>
              <a:t> </a:t>
            </a:r>
            <a:r>
              <a:rPr lang="en-US" sz="600" dirty="0" err="1" smtClean="0"/>
              <a:t>систем</a:t>
            </a:r>
            <a:r>
              <a:rPr lang="en-US" sz="600" dirty="0" smtClean="0"/>
              <a:t> </a:t>
            </a:r>
            <a:r>
              <a:rPr lang="en-US" sz="600" dirty="0" err="1" smtClean="0"/>
              <a:t>за</a:t>
            </a:r>
            <a:r>
              <a:rPr lang="en-US" sz="600" dirty="0" smtClean="0"/>
              <a:t> </a:t>
            </a:r>
            <a:r>
              <a:rPr lang="en-US" sz="600" dirty="0" err="1" smtClean="0"/>
              <a:t>влез</a:t>
            </a:r>
            <a:r>
              <a:rPr lang="en-US" sz="600" dirty="0" smtClean="0"/>
              <a:t> и </a:t>
            </a:r>
            <a:r>
              <a:rPr lang="en-US" sz="600" dirty="0" err="1" smtClean="0"/>
              <a:t>излез</a:t>
            </a:r>
            <a:r>
              <a:rPr lang="en-US" sz="600" dirty="0" smtClean="0"/>
              <a:t> </a:t>
            </a:r>
            <a:r>
              <a:rPr lang="en-US" sz="600" dirty="0" err="1" smtClean="0"/>
              <a:t>за</a:t>
            </a:r>
            <a:r>
              <a:rPr lang="en-US" sz="600" dirty="0" smtClean="0"/>
              <a:t> </a:t>
            </a:r>
            <a:r>
              <a:rPr lang="en-US" sz="600" dirty="0" err="1" smtClean="0"/>
              <a:t>следење</a:t>
            </a:r>
            <a:r>
              <a:rPr lang="en-US" sz="600" dirty="0" smtClean="0"/>
              <a:t> </a:t>
            </a:r>
            <a:r>
              <a:rPr lang="en-US" sz="600" dirty="0" err="1" smtClean="0"/>
              <a:t>на</a:t>
            </a:r>
            <a:r>
              <a:rPr lang="en-US" sz="600" dirty="0" smtClean="0"/>
              <a:t> </a:t>
            </a:r>
            <a:r>
              <a:rPr lang="en-US" sz="600" dirty="0" err="1" smtClean="0"/>
              <a:t>патниците</a:t>
            </a:r>
            <a:r>
              <a:rPr lang="en-US" sz="600" dirty="0" smtClean="0"/>
              <a:t> </a:t>
            </a:r>
            <a:r>
              <a:rPr lang="en-US" sz="600" dirty="0" err="1" smtClean="0"/>
              <a:t>што</a:t>
            </a:r>
            <a:r>
              <a:rPr lang="en-US" sz="600" dirty="0" smtClean="0"/>
              <a:t> </a:t>
            </a:r>
            <a:r>
              <a:rPr lang="en-US" sz="600" dirty="0" err="1" smtClean="0"/>
              <a:t>ги</a:t>
            </a:r>
            <a:r>
              <a:rPr lang="en-US" sz="600" dirty="0" smtClean="0"/>
              <a:t> </a:t>
            </a:r>
            <a:r>
              <a:rPr lang="en-US" sz="600" dirty="0" err="1" smtClean="0"/>
              <a:t>преминуваат</a:t>
            </a:r>
            <a:r>
              <a:rPr lang="en-US" sz="600" dirty="0" smtClean="0"/>
              <a:t> </a:t>
            </a:r>
            <a:r>
              <a:rPr lang="en-US" sz="600" dirty="0" err="1" smtClean="0"/>
              <a:t>границите</a:t>
            </a:r>
            <a:r>
              <a:rPr lang="en-US" sz="600" dirty="0" smtClean="0"/>
              <a:t> </a:t>
            </a:r>
            <a:r>
              <a:rPr lang="en-US" sz="600" dirty="0" err="1" smtClean="0"/>
              <a:t>на</a:t>
            </a:r>
            <a:r>
              <a:rPr lang="en-US" sz="600" dirty="0" smtClean="0"/>
              <a:t> ЕУ.</a:t>
            </a:r>
          </a:p>
          <a:p>
            <a:pPr>
              <a:lnSpc>
                <a:spcPct val="70000"/>
              </a:lnSpc>
              <a:spcBef>
                <a:spcPct val="0"/>
              </a:spcBef>
            </a:pPr>
            <a:endParaRPr lang="en-US" sz="600" dirty="0" smtClean="0"/>
          </a:p>
          <a:p>
            <a:pPr>
              <a:lnSpc>
                <a:spcPct val="70000"/>
              </a:lnSpc>
              <a:spcBef>
                <a:spcPct val="0"/>
              </a:spcBef>
            </a:pPr>
            <a:r>
              <a:rPr lang="en-US" sz="600" dirty="0" err="1" smtClean="0"/>
              <a:t>Од</a:t>
            </a:r>
            <a:r>
              <a:rPr lang="en-US" sz="600" dirty="0" smtClean="0"/>
              <a:t> </a:t>
            </a:r>
            <a:r>
              <a:rPr lang="en-US" sz="600" dirty="0" err="1" smtClean="0"/>
              <a:t>аспект</a:t>
            </a:r>
            <a:r>
              <a:rPr lang="en-US" sz="600" dirty="0" smtClean="0"/>
              <a:t> </a:t>
            </a:r>
            <a:r>
              <a:rPr lang="en-US" sz="600" dirty="0" err="1" smtClean="0"/>
              <a:t>на</a:t>
            </a:r>
            <a:r>
              <a:rPr lang="en-US" sz="600" dirty="0" smtClean="0"/>
              <a:t> </a:t>
            </a:r>
            <a:r>
              <a:rPr lang="en-US" sz="600" dirty="0" err="1" smtClean="0"/>
              <a:t>директниот</a:t>
            </a:r>
            <a:r>
              <a:rPr lang="en-US" sz="600" dirty="0" smtClean="0"/>
              <a:t> </a:t>
            </a:r>
            <a:r>
              <a:rPr lang="en-US" sz="600" dirty="0" err="1" smtClean="0"/>
              <a:t>ефект</a:t>
            </a:r>
            <a:r>
              <a:rPr lang="en-US" sz="600" dirty="0" smtClean="0"/>
              <a:t> </a:t>
            </a:r>
            <a:r>
              <a:rPr lang="en-US" sz="600" dirty="0" err="1" smtClean="0"/>
              <a:t>врз</a:t>
            </a:r>
            <a:r>
              <a:rPr lang="en-US" sz="600" dirty="0" smtClean="0"/>
              <a:t> </a:t>
            </a:r>
            <a:r>
              <a:rPr lang="en-US" sz="600" dirty="0" err="1" smtClean="0"/>
              <a:t>националните</a:t>
            </a:r>
            <a:r>
              <a:rPr lang="en-US" sz="600" dirty="0" smtClean="0"/>
              <a:t> </a:t>
            </a:r>
            <a:r>
              <a:rPr lang="en-US" sz="600" dirty="0" err="1" smtClean="0"/>
              <a:t>закони</a:t>
            </a:r>
            <a:r>
              <a:rPr lang="en-US" sz="600" dirty="0" smtClean="0"/>
              <a:t> </a:t>
            </a:r>
            <a:r>
              <a:rPr lang="en-US" sz="600" dirty="0" err="1" smtClean="0"/>
              <a:t>што</a:t>
            </a:r>
            <a:r>
              <a:rPr lang="en-US" sz="600" dirty="0" smtClean="0"/>
              <a:t> </a:t>
            </a:r>
            <a:r>
              <a:rPr lang="en-US" sz="600" dirty="0" err="1" smtClean="0"/>
              <a:t>се</a:t>
            </a:r>
            <a:r>
              <a:rPr lang="en-US" sz="600" dirty="0" smtClean="0"/>
              <a:t> </a:t>
            </a:r>
            <a:r>
              <a:rPr lang="en-US" sz="600" dirty="0" err="1" smtClean="0"/>
              <a:t>донесени</a:t>
            </a:r>
            <a:r>
              <a:rPr lang="en-US" sz="600" dirty="0" smtClean="0"/>
              <a:t> </a:t>
            </a:r>
            <a:r>
              <a:rPr lang="en-US" sz="600" dirty="0" err="1" smtClean="0"/>
              <a:t>за</a:t>
            </a:r>
            <a:r>
              <a:rPr lang="en-US" sz="600" dirty="0" smtClean="0"/>
              <a:t> </a:t>
            </a:r>
            <a:r>
              <a:rPr lang="en-US" sz="600" dirty="0" err="1" smtClean="0"/>
              <a:t>Директивата</a:t>
            </a:r>
            <a:r>
              <a:rPr lang="en-US" sz="600" dirty="0" smtClean="0"/>
              <a:t> </a:t>
            </a:r>
            <a:r>
              <a:rPr lang="en-US" sz="600" dirty="0" err="1" smtClean="0"/>
              <a:t>за</a:t>
            </a:r>
            <a:r>
              <a:rPr lang="en-US" sz="600" dirty="0" smtClean="0"/>
              <a:t> </a:t>
            </a:r>
            <a:r>
              <a:rPr lang="en-US" sz="600" dirty="0" err="1" smtClean="0"/>
              <a:t>ретенција</a:t>
            </a:r>
            <a:r>
              <a:rPr lang="en-US" sz="600" dirty="0" smtClean="0"/>
              <a:t> </a:t>
            </a:r>
            <a:r>
              <a:rPr lang="en-US" sz="600" dirty="0" err="1" smtClean="0"/>
              <a:t>на</a:t>
            </a:r>
            <a:r>
              <a:rPr lang="en-US" sz="600" dirty="0" smtClean="0"/>
              <a:t> </a:t>
            </a:r>
            <a:r>
              <a:rPr lang="en-US" sz="600" dirty="0" err="1" smtClean="0"/>
              <a:t>податоци</a:t>
            </a:r>
            <a:r>
              <a:rPr lang="en-US" sz="600" dirty="0" smtClean="0"/>
              <a:t>, </a:t>
            </a:r>
            <a:r>
              <a:rPr lang="en-US" sz="600" dirty="0" err="1" smtClean="0"/>
              <a:t>земјите</a:t>
            </a:r>
            <a:r>
              <a:rPr lang="en-US" sz="600" dirty="0" smtClean="0"/>
              <a:t> </a:t>
            </a:r>
            <a:r>
              <a:rPr lang="en-US" sz="600" dirty="0" err="1" smtClean="0"/>
              <a:t>од</a:t>
            </a:r>
            <a:r>
              <a:rPr lang="en-US" sz="600" dirty="0" smtClean="0"/>
              <a:t> ЕУ </a:t>
            </a:r>
            <a:r>
              <a:rPr lang="en-US" sz="600" dirty="0" err="1" smtClean="0"/>
              <a:t>одговориле</a:t>
            </a:r>
            <a:r>
              <a:rPr lang="en-US" sz="600" dirty="0" smtClean="0"/>
              <a:t> </a:t>
            </a:r>
            <a:r>
              <a:rPr lang="en-US" sz="600" dirty="0" err="1" smtClean="0"/>
              <a:t>различно</a:t>
            </a:r>
            <a:r>
              <a:rPr lang="en-US" sz="600" dirty="0" smtClean="0"/>
              <a:t> </a:t>
            </a:r>
            <a:r>
              <a:rPr lang="en-US" sz="600" dirty="0" err="1" smtClean="0"/>
              <a:t>на</a:t>
            </a:r>
            <a:r>
              <a:rPr lang="en-US" sz="600" dirty="0" smtClean="0"/>
              <a:t> </a:t>
            </a:r>
            <a:r>
              <a:rPr lang="en-US" sz="600" dirty="0" err="1" smtClean="0"/>
              <a:t>судската</a:t>
            </a:r>
            <a:r>
              <a:rPr lang="en-US" sz="600" dirty="0" smtClean="0"/>
              <a:t> </a:t>
            </a:r>
            <a:r>
              <a:rPr lang="en-US" sz="600" dirty="0" err="1" smtClean="0"/>
              <a:t>пресуда</a:t>
            </a:r>
            <a:r>
              <a:rPr lang="en-US" sz="600" dirty="0" smtClean="0"/>
              <a:t>. </a:t>
            </a:r>
            <a:r>
              <a:rPr lang="en-US" sz="600" dirty="0" err="1" smtClean="0"/>
              <a:t>Органите</a:t>
            </a:r>
            <a:r>
              <a:rPr lang="en-US" sz="600" dirty="0" smtClean="0"/>
              <a:t> </a:t>
            </a:r>
            <a:r>
              <a:rPr lang="en-US" sz="600" dirty="0" err="1" smtClean="0"/>
              <a:t>за</a:t>
            </a:r>
            <a:r>
              <a:rPr lang="en-US" sz="600" dirty="0" smtClean="0"/>
              <a:t> </a:t>
            </a:r>
            <a:r>
              <a:rPr lang="en-US" sz="600" dirty="0" err="1" smtClean="0"/>
              <a:t>заштита</a:t>
            </a:r>
            <a:r>
              <a:rPr lang="en-US" sz="600" dirty="0" smtClean="0"/>
              <a:t> </a:t>
            </a:r>
            <a:r>
              <a:rPr lang="en-US" sz="600" dirty="0" err="1" smtClean="0"/>
              <a:t>на</a:t>
            </a:r>
            <a:r>
              <a:rPr lang="en-US" sz="600" dirty="0" smtClean="0"/>
              <a:t> </a:t>
            </a:r>
            <a:r>
              <a:rPr lang="en-US" sz="600" dirty="0" err="1" smtClean="0"/>
              <a:t>податоци</a:t>
            </a:r>
            <a:r>
              <a:rPr lang="en-US" sz="600" dirty="0" smtClean="0"/>
              <a:t> </a:t>
            </a:r>
            <a:r>
              <a:rPr lang="en-US" sz="600" dirty="0" err="1" smtClean="0"/>
              <a:t>во</a:t>
            </a:r>
            <a:r>
              <a:rPr lang="en-US" sz="600" dirty="0" smtClean="0"/>
              <a:t> </a:t>
            </a:r>
            <a:r>
              <a:rPr lang="en-US" sz="600" dirty="0" err="1" smtClean="0"/>
              <a:t>земјите-членки</a:t>
            </a:r>
            <a:r>
              <a:rPr lang="en-US" sz="600" dirty="0" smtClean="0"/>
              <a:t>, </a:t>
            </a:r>
            <a:r>
              <a:rPr lang="en-US" sz="600" dirty="0" err="1" smtClean="0"/>
              <a:t>генерално</a:t>
            </a:r>
            <a:r>
              <a:rPr lang="en-US" sz="600" dirty="0" smtClean="0"/>
              <a:t>, </a:t>
            </a:r>
            <a:r>
              <a:rPr lang="en-US" sz="600" dirty="0" err="1" smtClean="0"/>
              <a:t>изјавиле</a:t>
            </a:r>
            <a:r>
              <a:rPr lang="en-US" sz="600" dirty="0" smtClean="0"/>
              <a:t> </a:t>
            </a:r>
            <a:r>
              <a:rPr lang="en-US" sz="600" dirty="0" err="1" smtClean="0"/>
              <a:t>дека</a:t>
            </a:r>
            <a:r>
              <a:rPr lang="en-US" sz="600" dirty="0" smtClean="0"/>
              <a:t> </a:t>
            </a:r>
            <a:r>
              <a:rPr lang="en-US" sz="600" dirty="0" err="1" smtClean="0"/>
              <a:t>одлуките</a:t>
            </a:r>
            <a:r>
              <a:rPr lang="en-US" sz="600" dirty="0" smtClean="0"/>
              <a:t> </a:t>
            </a:r>
            <a:r>
              <a:rPr lang="en-US" sz="600" dirty="0" err="1" smtClean="0"/>
              <a:t>за</a:t>
            </a:r>
            <a:r>
              <a:rPr lang="en-US" sz="600" dirty="0" smtClean="0"/>
              <a:t> </a:t>
            </a:r>
            <a:r>
              <a:rPr lang="en-US" sz="600" dirty="0" err="1" smtClean="0"/>
              <a:t>тоа</a:t>
            </a:r>
            <a:r>
              <a:rPr lang="en-US" sz="600" dirty="0" smtClean="0"/>
              <a:t> </a:t>
            </a:r>
            <a:r>
              <a:rPr lang="en-US" sz="600" dirty="0" err="1" smtClean="0"/>
              <a:t>како</a:t>
            </a:r>
            <a:r>
              <a:rPr lang="en-US" sz="600" dirty="0" smtClean="0"/>
              <a:t> </a:t>
            </a:r>
            <a:r>
              <a:rPr lang="en-US" sz="600" dirty="0" err="1" smtClean="0"/>
              <a:t>да</a:t>
            </a:r>
            <a:r>
              <a:rPr lang="en-US" sz="600" dirty="0" smtClean="0"/>
              <a:t> </a:t>
            </a:r>
            <a:r>
              <a:rPr lang="en-US" sz="600" dirty="0" err="1" smtClean="0"/>
              <a:t>се</a:t>
            </a:r>
            <a:r>
              <a:rPr lang="en-US" sz="600" dirty="0" smtClean="0"/>
              <a:t> </a:t>
            </a:r>
            <a:r>
              <a:rPr lang="en-US" sz="600" dirty="0" err="1" smtClean="0"/>
              <a:t>постапи</a:t>
            </a:r>
            <a:r>
              <a:rPr lang="en-US" sz="600" dirty="0" smtClean="0"/>
              <a:t> </a:t>
            </a:r>
            <a:r>
              <a:rPr lang="en-US" sz="600" dirty="0" err="1" smtClean="0"/>
              <a:t>се</a:t>
            </a:r>
            <a:r>
              <a:rPr lang="en-US" sz="600" dirty="0" smtClean="0"/>
              <a:t> </a:t>
            </a:r>
            <a:r>
              <a:rPr lang="en-US" sz="600" dirty="0" err="1" smtClean="0"/>
              <a:t>кај</a:t>
            </a:r>
            <a:r>
              <a:rPr lang="en-US" sz="600" dirty="0" smtClean="0"/>
              <a:t> </a:t>
            </a:r>
            <a:r>
              <a:rPr lang="en-US" sz="600" dirty="0" err="1" smtClean="0"/>
              <a:t>законодавците</a:t>
            </a:r>
            <a:r>
              <a:rPr lang="en-US" sz="600" dirty="0" smtClean="0"/>
              <a:t>.</a:t>
            </a:r>
          </a:p>
          <a:p>
            <a:pPr>
              <a:lnSpc>
                <a:spcPct val="70000"/>
              </a:lnSpc>
              <a:spcBef>
                <a:spcPct val="0"/>
              </a:spcBef>
            </a:pPr>
            <a:endParaRPr lang="en-US" sz="600" dirty="0" smtClean="0"/>
          </a:p>
          <a:p>
            <a:pPr>
              <a:lnSpc>
                <a:spcPct val="70000"/>
              </a:lnSpc>
              <a:spcBef>
                <a:spcPct val="0"/>
              </a:spcBef>
            </a:pPr>
            <a:r>
              <a:rPr lang="en-US" sz="600" dirty="0" err="1" smtClean="0"/>
              <a:t>Меѓутоа</a:t>
            </a:r>
            <a:r>
              <a:rPr lang="en-US" sz="600" dirty="0" smtClean="0"/>
              <a:t>, </a:t>
            </a:r>
            <a:r>
              <a:rPr lang="en-US" sz="600" dirty="0" err="1" smtClean="0"/>
              <a:t>точниот</a:t>
            </a:r>
            <a:r>
              <a:rPr lang="en-US" sz="600" dirty="0" smtClean="0"/>
              <a:t> </a:t>
            </a:r>
            <a:r>
              <a:rPr lang="en-US" sz="600" dirty="0" err="1" smtClean="0"/>
              <a:t>статус</a:t>
            </a:r>
            <a:r>
              <a:rPr lang="en-US" sz="600" dirty="0" smtClean="0"/>
              <a:t> </a:t>
            </a:r>
            <a:r>
              <a:rPr lang="en-US" sz="600" dirty="0" err="1" smtClean="0"/>
              <a:t>на</a:t>
            </a:r>
            <a:r>
              <a:rPr lang="en-US" sz="600" dirty="0" smtClean="0"/>
              <a:t> </a:t>
            </a:r>
            <a:r>
              <a:rPr lang="en-US" sz="600" dirty="0" err="1" smtClean="0"/>
              <a:t>правилата</a:t>
            </a:r>
            <a:r>
              <a:rPr lang="en-US" sz="600" dirty="0" smtClean="0"/>
              <a:t> </a:t>
            </a:r>
            <a:r>
              <a:rPr lang="en-US" sz="600" dirty="0" err="1" smtClean="0"/>
              <a:t>за</a:t>
            </a:r>
            <a:r>
              <a:rPr lang="en-US" sz="600" dirty="0" smtClean="0"/>
              <a:t> </a:t>
            </a:r>
            <a:r>
              <a:rPr lang="en-US" sz="600" dirty="0" err="1" smtClean="0"/>
              <a:t>ретенција</a:t>
            </a:r>
            <a:r>
              <a:rPr lang="en-US" sz="600" dirty="0" smtClean="0"/>
              <a:t> </a:t>
            </a:r>
            <a:r>
              <a:rPr lang="en-US" sz="600" dirty="0" err="1" smtClean="0"/>
              <a:t>на</a:t>
            </a:r>
            <a:r>
              <a:rPr lang="en-US" sz="600" dirty="0" smtClean="0"/>
              <a:t> </a:t>
            </a:r>
            <a:r>
              <a:rPr lang="en-US" sz="600" dirty="0" err="1" smtClean="0"/>
              <a:t>податоците</a:t>
            </a:r>
            <a:r>
              <a:rPr lang="en-US" sz="600" dirty="0" smtClean="0"/>
              <a:t> </a:t>
            </a:r>
            <a:r>
              <a:rPr lang="en-US" sz="600" dirty="0" err="1" smtClean="0"/>
              <a:t>меѓу</a:t>
            </a:r>
            <a:r>
              <a:rPr lang="en-US" sz="600" dirty="0" smtClean="0"/>
              <a:t> </a:t>
            </a:r>
            <a:r>
              <a:rPr lang="en-US" sz="600" dirty="0" err="1" smtClean="0"/>
              <a:t>европските</a:t>
            </a:r>
            <a:r>
              <a:rPr lang="en-US" sz="600" dirty="0" smtClean="0"/>
              <a:t> </a:t>
            </a:r>
            <a:r>
              <a:rPr lang="en-US" sz="600" dirty="0" err="1" smtClean="0"/>
              <a:t>земји</a:t>
            </a:r>
            <a:r>
              <a:rPr lang="en-US" sz="600" dirty="0" smtClean="0"/>
              <a:t> е </a:t>
            </a:r>
            <a:r>
              <a:rPr lang="en-US" sz="600" dirty="0" err="1" smtClean="0"/>
              <a:t>донекаде</a:t>
            </a:r>
            <a:r>
              <a:rPr lang="en-US" sz="600" dirty="0" smtClean="0"/>
              <a:t> </a:t>
            </a:r>
            <a:r>
              <a:rPr lang="en-US" sz="600" dirty="0" err="1" smtClean="0"/>
              <a:t>несигурен</a:t>
            </a:r>
            <a:r>
              <a:rPr lang="en-US" sz="600" dirty="0" smtClean="0"/>
              <a:t> </a:t>
            </a:r>
            <a:r>
              <a:rPr lang="en-US" sz="600" dirty="0" err="1" smtClean="0"/>
              <a:t>како</a:t>
            </a:r>
            <a:r>
              <a:rPr lang="en-US" sz="600" dirty="0" smtClean="0"/>
              <a:t> </a:t>
            </a:r>
            <a:r>
              <a:rPr lang="en-US" sz="600" dirty="0" err="1" smtClean="0"/>
              <a:t>ефект</a:t>
            </a:r>
            <a:r>
              <a:rPr lang="en-US" sz="600" dirty="0" smtClean="0"/>
              <a:t> </a:t>
            </a:r>
            <a:r>
              <a:rPr lang="en-US" sz="600" dirty="0" err="1" smtClean="0"/>
              <a:t>на</a:t>
            </a:r>
            <a:r>
              <a:rPr lang="en-US" sz="600" dirty="0" smtClean="0"/>
              <a:t> </a:t>
            </a:r>
            <a:r>
              <a:rPr lang="en-US" sz="600" dirty="0" err="1" smtClean="0"/>
              <a:t>оваа</a:t>
            </a:r>
            <a:r>
              <a:rPr lang="en-US" sz="600" dirty="0" smtClean="0"/>
              <a:t> </a:t>
            </a:r>
            <a:r>
              <a:rPr lang="en-US" sz="600" dirty="0" err="1" smtClean="0"/>
              <a:t>пресуда</a:t>
            </a:r>
            <a:r>
              <a:rPr lang="en-US" sz="600" dirty="0" smtClean="0"/>
              <a:t>. </a:t>
            </a:r>
            <a:r>
              <a:rPr lang="en-US" sz="600" dirty="0" err="1" smtClean="0"/>
              <a:t>Според</a:t>
            </a:r>
            <a:r>
              <a:rPr lang="en-US" sz="600" dirty="0" smtClean="0"/>
              <a:t> </a:t>
            </a:r>
            <a:r>
              <a:rPr lang="en-US" sz="600" dirty="0" err="1" smtClean="0"/>
              <a:t>тоа</a:t>
            </a:r>
            <a:r>
              <a:rPr lang="en-US" sz="600" dirty="0" smtClean="0"/>
              <a:t>, </a:t>
            </a:r>
            <a:r>
              <a:rPr lang="en-US" sz="600" dirty="0" err="1" smtClean="0"/>
              <a:t>може</a:t>
            </a:r>
            <a:r>
              <a:rPr lang="en-US" sz="600" dirty="0" smtClean="0"/>
              <a:t> </a:t>
            </a:r>
            <a:r>
              <a:rPr lang="en-US" sz="600" dirty="0" err="1" smtClean="0"/>
              <a:t>да</a:t>
            </a:r>
            <a:r>
              <a:rPr lang="en-US" sz="600" dirty="0" smtClean="0"/>
              <a:t> </a:t>
            </a:r>
            <a:r>
              <a:rPr lang="en-US" sz="600" dirty="0" err="1" smtClean="0"/>
              <a:t>биде</a:t>
            </a:r>
            <a:r>
              <a:rPr lang="en-US" sz="600" dirty="0" smtClean="0"/>
              <a:t> </a:t>
            </a:r>
            <a:r>
              <a:rPr lang="en-US" sz="600" dirty="0" err="1" smtClean="0"/>
              <a:t>неопходно</a:t>
            </a:r>
            <a:r>
              <a:rPr lang="en-US" sz="600" dirty="0" smtClean="0"/>
              <a:t> и </a:t>
            </a:r>
            <a:r>
              <a:rPr lang="en-US" sz="600" dirty="0" err="1" smtClean="0"/>
              <a:t>веднаш</a:t>
            </a:r>
            <a:r>
              <a:rPr lang="en-US" sz="600" dirty="0" smtClean="0"/>
              <a:t> </a:t>
            </a:r>
            <a:r>
              <a:rPr lang="en-US" sz="600" dirty="0" err="1" smtClean="0"/>
              <a:t>да</a:t>
            </a:r>
            <a:r>
              <a:rPr lang="en-US" sz="600" dirty="0" smtClean="0"/>
              <a:t> </a:t>
            </a:r>
            <a:r>
              <a:rPr lang="en-US" sz="600" dirty="0" err="1" smtClean="0"/>
              <a:t>се</a:t>
            </a:r>
            <a:r>
              <a:rPr lang="en-US" sz="600" dirty="0" smtClean="0"/>
              <a:t> </a:t>
            </a:r>
            <a:r>
              <a:rPr lang="en-US" sz="600" dirty="0" err="1" smtClean="0"/>
              <a:t>реагира</a:t>
            </a:r>
            <a:r>
              <a:rPr lang="en-US" sz="600" dirty="0" smtClean="0"/>
              <a:t> и </a:t>
            </a:r>
            <a:r>
              <a:rPr lang="en-US" sz="600" dirty="0" err="1" smtClean="0"/>
              <a:t>да</a:t>
            </a:r>
            <a:r>
              <a:rPr lang="en-US" sz="600" dirty="0" smtClean="0"/>
              <a:t> </a:t>
            </a:r>
            <a:r>
              <a:rPr lang="en-US" sz="600" dirty="0" err="1" smtClean="0"/>
              <a:t>се</a:t>
            </a:r>
            <a:r>
              <a:rPr lang="en-US" sz="600" dirty="0" smtClean="0"/>
              <a:t> </a:t>
            </a:r>
            <a:r>
              <a:rPr lang="en-US" sz="600" dirty="0" err="1" smtClean="0"/>
              <a:t>замрзнат</a:t>
            </a:r>
            <a:r>
              <a:rPr lang="en-US" sz="600" dirty="0" smtClean="0"/>
              <a:t> </a:t>
            </a:r>
            <a:r>
              <a:rPr lang="en-US" sz="600" dirty="0" err="1" smtClean="0"/>
              <a:t>податоци</a:t>
            </a:r>
            <a:r>
              <a:rPr lang="en-US" sz="600" dirty="0" smtClean="0"/>
              <a:t>, </a:t>
            </a:r>
            <a:r>
              <a:rPr lang="en-US" sz="600" dirty="0" err="1" smtClean="0"/>
              <a:t>со</a:t>
            </a:r>
            <a:r>
              <a:rPr lang="en-US" sz="600" dirty="0" smtClean="0"/>
              <a:t> </a:t>
            </a:r>
            <a:r>
              <a:rPr lang="en-US" sz="600" dirty="0" err="1" smtClean="0"/>
              <a:t>користење</a:t>
            </a:r>
            <a:r>
              <a:rPr lang="en-US" sz="600" dirty="0" smtClean="0"/>
              <a:t> </a:t>
            </a:r>
            <a:r>
              <a:rPr lang="en-US" sz="600" dirty="0" err="1" smtClean="0"/>
              <a:t>на</a:t>
            </a:r>
            <a:r>
              <a:rPr lang="en-US" sz="600" dirty="0" smtClean="0"/>
              <a:t> </a:t>
            </a:r>
            <a:r>
              <a:rPr lang="en-US" sz="600" dirty="0" err="1" smtClean="0"/>
              <a:t>законските</a:t>
            </a:r>
            <a:r>
              <a:rPr lang="en-US" sz="600" dirty="0" smtClean="0"/>
              <a:t> </a:t>
            </a:r>
            <a:r>
              <a:rPr lang="en-US" sz="600" dirty="0" err="1" smtClean="0"/>
              <a:t>диспозиции</a:t>
            </a:r>
            <a:r>
              <a:rPr lang="en-US" sz="600" dirty="0" smtClean="0"/>
              <a:t> </a:t>
            </a:r>
            <a:r>
              <a:rPr lang="en-US" sz="600" dirty="0" err="1" smtClean="0"/>
              <a:t>на</a:t>
            </a:r>
            <a:r>
              <a:rPr lang="en-US" sz="600" dirty="0" smtClean="0"/>
              <a:t> </a:t>
            </a:r>
            <a:r>
              <a:rPr lang="en-US" sz="600" dirty="0" err="1" smtClean="0"/>
              <a:t>Конвенцијата</a:t>
            </a:r>
            <a:r>
              <a:rPr lang="en-US" sz="600" dirty="0" smtClean="0"/>
              <a:t> </a:t>
            </a:r>
            <a:r>
              <a:rPr lang="en-US" sz="600" dirty="0" err="1" smtClean="0"/>
              <a:t>од</a:t>
            </a:r>
            <a:r>
              <a:rPr lang="en-US" sz="600" dirty="0" smtClean="0"/>
              <a:t> </a:t>
            </a:r>
            <a:r>
              <a:rPr lang="en-US" sz="600" dirty="0" err="1" smtClean="0"/>
              <a:t>Будимпешта</a:t>
            </a:r>
            <a:r>
              <a:rPr lang="en-US" sz="600" dirty="0" smtClean="0"/>
              <a:t>, </a:t>
            </a:r>
            <a:r>
              <a:rPr lang="en-US" sz="600" dirty="0" err="1" smtClean="0"/>
              <a:t>дури</a:t>
            </a:r>
            <a:r>
              <a:rPr lang="en-US" sz="600" dirty="0" smtClean="0"/>
              <a:t> и </a:t>
            </a:r>
            <a:r>
              <a:rPr lang="en-US" sz="600" dirty="0" err="1" smtClean="0"/>
              <a:t>кога</a:t>
            </a:r>
            <a:r>
              <a:rPr lang="en-US" sz="600" dirty="0" smtClean="0"/>
              <a:t> </a:t>
            </a:r>
            <a:r>
              <a:rPr lang="en-US" sz="600" dirty="0" err="1" smtClean="0"/>
              <a:t>се</a:t>
            </a:r>
            <a:r>
              <a:rPr lang="en-US" sz="600" dirty="0" smtClean="0"/>
              <a:t> </a:t>
            </a:r>
            <a:r>
              <a:rPr lang="en-US" sz="600" dirty="0" err="1" smtClean="0"/>
              <a:t>работи</a:t>
            </a:r>
            <a:r>
              <a:rPr lang="en-US" sz="600" dirty="0" smtClean="0"/>
              <a:t> </a:t>
            </a:r>
            <a:r>
              <a:rPr lang="en-US" sz="600" dirty="0" err="1" smtClean="0"/>
              <a:t>со</a:t>
            </a:r>
            <a:r>
              <a:rPr lang="en-US" sz="600" dirty="0" smtClean="0"/>
              <a:t> </a:t>
            </a:r>
            <a:r>
              <a:rPr lang="en-US" sz="600" dirty="0" err="1" smtClean="0"/>
              <a:t>земјите-членки</a:t>
            </a:r>
            <a:r>
              <a:rPr lang="en-US" sz="600" dirty="0" smtClean="0"/>
              <a:t> </a:t>
            </a:r>
            <a:r>
              <a:rPr lang="en-US" sz="600" dirty="0" err="1" smtClean="0"/>
              <a:t>на</a:t>
            </a:r>
            <a:r>
              <a:rPr lang="en-US" sz="600" dirty="0" smtClean="0"/>
              <a:t> </a:t>
            </a:r>
            <a:r>
              <a:rPr lang="en-US" sz="600" dirty="0" err="1" smtClean="0"/>
              <a:t>Европската</a:t>
            </a:r>
            <a:r>
              <a:rPr lang="en-US" sz="600" dirty="0" smtClean="0"/>
              <a:t> </a:t>
            </a:r>
            <a:r>
              <a:rPr lang="en-US" sz="600" dirty="0" err="1" smtClean="0"/>
              <a:t>Унија</a:t>
            </a:r>
            <a:r>
              <a:rPr lang="en-US" sz="600" dirty="0" smtClean="0"/>
              <a:t>.</a:t>
            </a:r>
          </a:p>
          <a:p>
            <a:pPr>
              <a:lnSpc>
                <a:spcPct val="70000"/>
              </a:lnSpc>
            </a:pPr>
            <a:endParaRPr lang="en-US" sz="600" dirty="0" smtClean="0"/>
          </a:p>
          <a:p>
            <a:pPr>
              <a:lnSpc>
                <a:spcPct val="70000"/>
              </a:lnSpc>
            </a:pPr>
            <a:r>
              <a:rPr lang="en-US" sz="600" b="1" u="sng" dirty="0" err="1" smtClean="0"/>
              <a:t>Воспоставување</a:t>
            </a:r>
            <a:r>
              <a:rPr lang="en-US" sz="600" b="1" u="sng" dirty="0" smtClean="0"/>
              <a:t> </a:t>
            </a:r>
            <a:r>
              <a:rPr lang="en-US" sz="600" b="1" u="sng" dirty="0" err="1" smtClean="0"/>
              <a:t>неформални</a:t>
            </a:r>
            <a:r>
              <a:rPr lang="en-US" sz="600" b="1" u="sng" dirty="0" smtClean="0"/>
              <a:t> </a:t>
            </a:r>
            <a:r>
              <a:rPr lang="en-US" sz="600" b="1" u="sng" dirty="0" err="1" smtClean="0"/>
              <a:t>контакти</a:t>
            </a:r>
            <a:r>
              <a:rPr lang="en-US" sz="600" b="1" u="sng" dirty="0" smtClean="0"/>
              <a:t> </a:t>
            </a:r>
            <a:r>
              <a:rPr lang="en-US" sz="600" b="1" u="sng" dirty="0" err="1" smtClean="0"/>
              <a:t>со</a:t>
            </a:r>
            <a:r>
              <a:rPr lang="en-US" sz="600" b="1" u="sng" dirty="0" smtClean="0"/>
              <a:t> </a:t>
            </a:r>
            <a:r>
              <a:rPr lang="en-US" sz="600" b="1" u="sng" dirty="0" err="1" smtClean="0"/>
              <a:t>соодветни</a:t>
            </a:r>
            <a:r>
              <a:rPr lang="en-US" sz="600" b="1" u="sng" dirty="0" smtClean="0"/>
              <a:t> </a:t>
            </a:r>
            <a:r>
              <a:rPr lang="en-US" sz="600" b="1" u="sng" dirty="0" err="1" smtClean="0"/>
              <a:t>други</a:t>
            </a:r>
            <a:r>
              <a:rPr lang="en-US" sz="600" b="1" u="sng" dirty="0" smtClean="0"/>
              <a:t> </a:t>
            </a:r>
            <a:r>
              <a:rPr lang="en-US" sz="600" b="1" u="sng" dirty="0" err="1" smtClean="0"/>
              <a:t>страни</a:t>
            </a:r>
            <a:r>
              <a:rPr lang="en-US" sz="600" b="1" u="sng" dirty="0" smtClean="0"/>
              <a:t> </a:t>
            </a:r>
            <a:r>
              <a:rPr lang="en-US" sz="600" b="1" u="sng" dirty="0" err="1" smtClean="0"/>
              <a:t>пред</a:t>
            </a:r>
            <a:r>
              <a:rPr lang="en-US" sz="600" b="1" u="sng" dirty="0" smtClean="0"/>
              <a:t> </a:t>
            </a:r>
            <a:r>
              <a:rPr lang="en-US" sz="600" b="1" u="sng" dirty="0" err="1" smtClean="0"/>
              <a:t>поднесување</a:t>
            </a:r>
            <a:r>
              <a:rPr lang="en-US" sz="600" b="1" u="sng" dirty="0" smtClean="0"/>
              <a:t> </a:t>
            </a:r>
            <a:r>
              <a:rPr lang="en-US" sz="600" b="1" u="sng" dirty="0" err="1" smtClean="0"/>
              <a:t>формално</a:t>
            </a:r>
            <a:r>
              <a:rPr lang="en-US" sz="600" b="1" u="sng" dirty="0" smtClean="0"/>
              <a:t> </a:t>
            </a:r>
            <a:r>
              <a:rPr lang="en-US" sz="600" b="1" u="sng" dirty="0" err="1" smtClean="0"/>
              <a:t>барање</a:t>
            </a:r>
            <a:r>
              <a:rPr lang="en-US" sz="600" b="1" u="sng" dirty="0" smtClean="0"/>
              <a:t> </a:t>
            </a:r>
            <a:r>
              <a:rPr lang="en-US" sz="600" b="1" u="sng" dirty="0" err="1" smtClean="0"/>
              <a:t>за</a:t>
            </a:r>
            <a:r>
              <a:rPr lang="en-US" sz="600" b="1" u="sng" dirty="0" smtClean="0"/>
              <a:t> </a:t>
            </a:r>
            <a:r>
              <a:rPr lang="en-US" sz="600" b="1" u="sng" dirty="0" err="1" smtClean="0"/>
              <a:t>меѓусебна</a:t>
            </a:r>
            <a:r>
              <a:rPr lang="en-US" sz="600" b="1" u="sng" dirty="0" smtClean="0"/>
              <a:t> </a:t>
            </a:r>
            <a:r>
              <a:rPr lang="en-US" sz="600" b="1" u="sng" dirty="0" err="1" smtClean="0"/>
              <a:t>правна</a:t>
            </a:r>
            <a:endParaRPr lang="en-US" sz="600" b="1" u="sng" dirty="0" smtClean="0"/>
          </a:p>
          <a:p>
            <a:pPr>
              <a:lnSpc>
                <a:spcPct val="70000"/>
              </a:lnSpc>
            </a:pPr>
            <a:endParaRPr lang="en-US" sz="600" dirty="0" smtClean="0"/>
          </a:p>
          <a:p>
            <a:pPr>
              <a:lnSpc>
                <a:spcPct val="70000"/>
              </a:lnSpc>
            </a:pPr>
            <a:r>
              <a:rPr lang="en-US" sz="600" dirty="0" err="1" smtClean="0"/>
              <a:t>Може</a:t>
            </a:r>
            <a:r>
              <a:rPr lang="en-US" sz="600" dirty="0" smtClean="0"/>
              <a:t> </a:t>
            </a:r>
            <a:r>
              <a:rPr lang="en-US" sz="600" dirty="0" err="1" smtClean="0"/>
              <a:t>да</a:t>
            </a:r>
            <a:r>
              <a:rPr lang="en-US" sz="600" dirty="0" smtClean="0"/>
              <a:t> </a:t>
            </a:r>
            <a:r>
              <a:rPr lang="en-US" sz="600" dirty="0" err="1" smtClean="0"/>
              <a:t>биде</a:t>
            </a:r>
            <a:r>
              <a:rPr lang="en-US" sz="600" dirty="0" smtClean="0"/>
              <a:t> </a:t>
            </a:r>
            <a:r>
              <a:rPr lang="en-US" sz="600" dirty="0" err="1" smtClean="0"/>
              <a:t>добро</a:t>
            </a:r>
            <a:r>
              <a:rPr lang="en-US" sz="600" dirty="0" smtClean="0"/>
              <a:t> </a:t>
            </a:r>
            <a:r>
              <a:rPr lang="en-US" sz="600" dirty="0" err="1" smtClean="0"/>
              <a:t>да</a:t>
            </a:r>
            <a:r>
              <a:rPr lang="en-US" sz="600" dirty="0" smtClean="0"/>
              <a:t> </a:t>
            </a:r>
            <a:r>
              <a:rPr lang="en-US" sz="600" dirty="0" err="1" smtClean="0"/>
              <a:t>се</a:t>
            </a:r>
            <a:r>
              <a:rPr lang="en-US" sz="600" dirty="0" smtClean="0"/>
              <a:t> </a:t>
            </a:r>
            <a:r>
              <a:rPr lang="en-US" sz="600" dirty="0" err="1" smtClean="0"/>
              <a:t>контактира</a:t>
            </a:r>
            <a:r>
              <a:rPr lang="en-US" sz="600" dirty="0" smtClean="0"/>
              <a:t> </a:t>
            </a:r>
            <a:r>
              <a:rPr lang="en-US" sz="600" dirty="0" err="1" smtClean="0"/>
              <a:t>однапред</a:t>
            </a:r>
            <a:r>
              <a:rPr lang="en-US" sz="600" dirty="0" smtClean="0"/>
              <a:t> </a:t>
            </a:r>
            <a:r>
              <a:rPr lang="en-US" sz="600" dirty="0" err="1" smtClean="0"/>
              <a:t>со</a:t>
            </a:r>
            <a:r>
              <a:rPr lang="en-US" sz="600" dirty="0" smtClean="0"/>
              <a:t> </a:t>
            </a:r>
            <a:r>
              <a:rPr lang="en-US" sz="600" dirty="0" err="1" smtClean="0"/>
              <a:t>релевантните</a:t>
            </a:r>
            <a:r>
              <a:rPr lang="en-US" sz="600" dirty="0" smtClean="0"/>
              <a:t> </a:t>
            </a:r>
            <a:r>
              <a:rPr lang="en-US" sz="600" dirty="0" err="1" smtClean="0"/>
              <a:t>други</a:t>
            </a:r>
            <a:r>
              <a:rPr lang="en-US" sz="600" dirty="0" smtClean="0"/>
              <a:t> </a:t>
            </a:r>
            <a:r>
              <a:rPr lang="en-US" sz="600" dirty="0" err="1" smtClean="0"/>
              <a:t>страни</a:t>
            </a:r>
            <a:r>
              <a:rPr lang="en-US" sz="600" dirty="0" smtClean="0"/>
              <a:t> </a:t>
            </a:r>
            <a:r>
              <a:rPr lang="en-US" sz="600" dirty="0" err="1" smtClean="0"/>
              <a:t>за</a:t>
            </a:r>
            <a:r>
              <a:rPr lang="en-US" sz="600" dirty="0" smtClean="0"/>
              <a:t> </a:t>
            </a:r>
            <a:r>
              <a:rPr lang="en-US" sz="600" dirty="0" err="1" smtClean="0"/>
              <a:t>да</a:t>
            </a:r>
            <a:r>
              <a:rPr lang="en-US" sz="600" dirty="0" smtClean="0"/>
              <a:t> </a:t>
            </a:r>
            <a:r>
              <a:rPr lang="en-US" sz="600" dirty="0" err="1" smtClean="0"/>
              <a:t>ги</a:t>
            </a:r>
            <a:r>
              <a:rPr lang="en-US" sz="600" dirty="0" smtClean="0"/>
              <a:t> </a:t>
            </a:r>
            <a:r>
              <a:rPr lang="en-US" sz="600" dirty="0" err="1" smtClean="0"/>
              <a:t>информирате</a:t>
            </a:r>
            <a:r>
              <a:rPr lang="en-US" sz="600" dirty="0" smtClean="0"/>
              <a:t> </a:t>
            </a:r>
            <a:r>
              <a:rPr lang="en-US" sz="600" dirty="0" err="1" smtClean="0"/>
              <a:t>дека</a:t>
            </a:r>
            <a:r>
              <a:rPr lang="en-US" sz="600" dirty="0" smtClean="0"/>
              <a:t> </a:t>
            </a:r>
            <a:r>
              <a:rPr lang="en-US" sz="600" dirty="0" err="1" smtClean="0"/>
              <a:t>ќе</a:t>
            </a:r>
            <a:r>
              <a:rPr lang="en-US" sz="600" dirty="0" smtClean="0"/>
              <a:t> </a:t>
            </a:r>
            <a:r>
              <a:rPr lang="en-US" sz="600" dirty="0" err="1" smtClean="0"/>
              <a:t>пратите</a:t>
            </a:r>
            <a:r>
              <a:rPr lang="en-US" sz="600" dirty="0" smtClean="0"/>
              <a:t> </a:t>
            </a:r>
            <a:r>
              <a:rPr lang="en-US" sz="600" dirty="0" err="1" smtClean="0"/>
              <a:t>барање</a:t>
            </a:r>
            <a:r>
              <a:rPr lang="en-US" sz="600" dirty="0" smtClean="0"/>
              <a:t> </a:t>
            </a:r>
            <a:r>
              <a:rPr lang="en-US" sz="600" dirty="0" err="1" smtClean="0"/>
              <a:t>за</a:t>
            </a:r>
            <a:r>
              <a:rPr lang="en-US" sz="600" dirty="0" smtClean="0"/>
              <a:t> </a:t>
            </a:r>
            <a:r>
              <a:rPr lang="en-US" sz="600" dirty="0" err="1" smtClean="0"/>
              <a:t>меѓусебна</a:t>
            </a:r>
            <a:r>
              <a:rPr lang="en-US" sz="600" dirty="0" smtClean="0"/>
              <a:t> </a:t>
            </a:r>
            <a:r>
              <a:rPr lang="en-US" sz="600" dirty="0" err="1" smtClean="0"/>
              <a:t>правна</a:t>
            </a:r>
            <a:r>
              <a:rPr lang="en-US" sz="600" dirty="0" smtClean="0"/>
              <a:t> </a:t>
            </a:r>
            <a:r>
              <a:rPr lang="en-US" sz="600" dirty="0" err="1" smtClean="0"/>
              <a:t>помош</a:t>
            </a:r>
            <a:r>
              <a:rPr lang="en-US" sz="600" dirty="0" smtClean="0"/>
              <a:t>. </a:t>
            </a:r>
            <a:r>
              <a:rPr lang="en-US" sz="600" dirty="0" err="1" smtClean="0"/>
              <a:t>На</a:t>
            </a:r>
            <a:r>
              <a:rPr lang="en-US" sz="600" dirty="0" smtClean="0"/>
              <a:t> </a:t>
            </a:r>
            <a:r>
              <a:rPr lang="en-US" sz="600" dirty="0" err="1" smtClean="0"/>
              <a:t>тој</a:t>
            </a:r>
            <a:r>
              <a:rPr lang="en-US" sz="600" dirty="0" smtClean="0"/>
              <a:t> </a:t>
            </a:r>
            <a:r>
              <a:rPr lang="en-US" sz="600" dirty="0" err="1" smtClean="0"/>
              <a:t>начин</a:t>
            </a:r>
            <a:r>
              <a:rPr lang="en-US" sz="600" dirty="0" smtClean="0"/>
              <a:t>:</a:t>
            </a:r>
          </a:p>
          <a:p>
            <a:pPr>
              <a:lnSpc>
                <a:spcPct val="70000"/>
              </a:lnSpc>
            </a:pPr>
            <a:endParaRPr lang="en-US" sz="600" dirty="0" smtClean="0"/>
          </a:p>
          <a:p>
            <a:pPr>
              <a:lnSpc>
                <a:spcPct val="70000"/>
              </a:lnSpc>
            </a:pPr>
            <a:r>
              <a:rPr lang="en-US" sz="600" dirty="0" smtClean="0"/>
              <a:t>	- </a:t>
            </a:r>
            <a:r>
              <a:rPr lang="en-US" sz="600" dirty="0" err="1" smtClean="0"/>
              <a:t>ќе</a:t>
            </a:r>
            <a:r>
              <a:rPr lang="en-US" sz="600" dirty="0" smtClean="0"/>
              <a:t> ѝ </a:t>
            </a:r>
            <a:r>
              <a:rPr lang="en-US" sz="600" dirty="0" err="1" smtClean="0"/>
              <a:t>се</a:t>
            </a:r>
            <a:r>
              <a:rPr lang="en-US" sz="600" dirty="0" smtClean="0"/>
              <a:t> </a:t>
            </a:r>
            <a:r>
              <a:rPr lang="en-US" sz="600" dirty="0" err="1" smtClean="0"/>
              <a:t>овозможи</a:t>
            </a:r>
            <a:r>
              <a:rPr lang="en-US" sz="600" dirty="0" smtClean="0"/>
              <a:t> </a:t>
            </a:r>
            <a:r>
              <a:rPr lang="en-US" sz="600" dirty="0" err="1" smtClean="0"/>
              <a:t>на</a:t>
            </a:r>
            <a:r>
              <a:rPr lang="en-US" sz="600" dirty="0" smtClean="0"/>
              <a:t> </a:t>
            </a:r>
            <a:r>
              <a:rPr lang="en-US" sz="600" dirty="0" err="1" smtClean="0"/>
              <a:t>другата</a:t>
            </a:r>
            <a:r>
              <a:rPr lang="en-US" sz="600" dirty="0" smtClean="0"/>
              <a:t> </a:t>
            </a:r>
            <a:r>
              <a:rPr lang="en-US" sz="600" dirty="0" err="1" smtClean="0"/>
              <a:t>страна</a:t>
            </a:r>
            <a:r>
              <a:rPr lang="en-US" sz="600" dirty="0" smtClean="0"/>
              <a:t> </a:t>
            </a:r>
            <a:r>
              <a:rPr lang="en-US" sz="600" dirty="0" err="1" smtClean="0"/>
              <a:t>да</a:t>
            </a:r>
            <a:r>
              <a:rPr lang="en-US" sz="600" dirty="0" smtClean="0"/>
              <a:t> </a:t>
            </a:r>
            <a:r>
              <a:rPr lang="en-US" sz="600" dirty="0" err="1" smtClean="0"/>
              <a:t>го</a:t>
            </a:r>
            <a:r>
              <a:rPr lang="en-US" sz="600" dirty="0" smtClean="0"/>
              <a:t> </a:t>
            </a:r>
            <a:r>
              <a:rPr lang="en-US" sz="600" dirty="0" err="1" smtClean="0"/>
              <a:t>идентификува</a:t>
            </a:r>
            <a:r>
              <a:rPr lang="en-US" sz="600" dirty="0" smtClean="0"/>
              <a:t> и </a:t>
            </a:r>
            <a:r>
              <a:rPr lang="en-US" sz="600" dirty="0" err="1" smtClean="0"/>
              <a:t>да</a:t>
            </a:r>
            <a:r>
              <a:rPr lang="en-US" sz="600" dirty="0" smtClean="0"/>
              <a:t> </a:t>
            </a:r>
            <a:r>
              <a:rPr lang="en-US" sz="600" dirty="0" err="1" smtClean="0"/>
              <a:t>го</a:t>
            </a:r>
            <a:r>
              <a:rPr lang="en-US" sz="600" dirty="0" smtClean="0"/>
              <a:t> </a:t>
            </a:r>
            <a:r>
              <a:rPr lang="en-US" sz="600" dirty="0" err="1" smtClean="0"/>
              <a:t>очекува</a:t>
            </a:r>
            <a:r>
              <a:rPr lang="en-US" sz="600" dirty="0" smtClean="0"/>
              <a:t> </a:t>
            </a:r>
            <a:r>
              <a:rPr lang="en-US" sz="600" dirty="0" err="1" smtClean="0"/>
              <a:t>вашето</a:t>
            </a:r>
            <a:r>
              <a:rPr lang="en-US" sz="600" dirty="0" smtClean="0"/>
              <a:t> </a:t>
            </a:r>
            <a:r>
              <a:rPr lang="en-US" sz="600" dirty="0" err="1" smtClean="0"/>
              <a:t>барање</a:t>
            </a:r>
            <a:r>
              <a:rPr lang="en-US" sz="600" dirty="0" smtClean="0"/>
              <a:t> </a:t>
            </a:r>
            <a:r>
              <a:rPr lang="en-US" sz="600" dirty="0" err="1" smtClean="0"/>
              <a:t>за</a:t>
            </a:r>
            <a:r>
              <a:rPr lang="en-US" sz="600" dirty="0" smtClean="0"/>
              <a:t> </a:t>
            </a:r>
            <a:r>
              <a:rPr lang="en-US" sz="600" dirty="0" err="1" smtClean="0"/>
              <a:t>меѓусебна</a:t>
            </a:r>
            <a:r>
              <a:rPr lang="en-US" sz="600" dirty="0" smtClean="0"/>
              <a:t> </a:t>
            </a:r>
            <a:r>
              <a:rPr lang="en-US" sz="600" dirty="0" err="1" smtClean="0"/>
              <a:t>правна</a:t>
            </a:r>
            <a:r>
              <a:rPr lang="en-US" sz="600" dirty="0" smtClean="0"/>
              <a:t> </a:t>
            </a:r>
            <a:r>
              <a:rPr lang="en-US" sz="600" dirty="0" err="1" smtClean="0"/>
              <a:t>помош</a:t>
            </a:r>
            <a:r>
              <a:rPr lang="en-US" sz="600" dirty="0" smtClean="0"/>
              <a:t>,</a:t>
            </a:r>
          </a:p>
          <a:p>
            <a:pPr>
              <a:lnSpc>
                <a:spcPct val="70000"/>
              </a:lnSpc>
            </a:pPr>
            <a:endParaRPr lang="en-US" sz="600" dirty="0" smtClean="0"/>
          </a:p>
          <a:p>
            <a:pPr>
              <a:lnSpc>
                <a:spcPct val="70000"/>
              </a:lnSpc>
            </a:pPr>
            <a:r>
              <a:rPr lang="en-US" sz="600" dirty="0" smtClean="0"/>
              <a:t>	- </a:t>
            </a:r>
            <a:r>
              <a:rPr lang="en-US" sz="600" dirty="0" err="1" smtClean="0"/>
              <a:t>ќе</a:t>
            </a:r>
            <a:r>
              <a:rPr lang="en-US" sz="600" dirty="0" smtClean="0"/>
              <a:t> </a:t>
            </a:r>
            <a:r>
              <a:rPr lang="en-US" sz="600" dirty="0" err="1" smtClean="0"/>
              <a:t>ви</a:t>
            </a:r>
            <a:r>
              <a:rPr lang="en-US" sz="600" dirty="0" smtClean="0"/>
              <a:t> </a:t>
            </a:r>
            <a:r>
              <a:rPr lang="en-US" sz="600" dirty="0" err="1" smtClean="0"/>
              <a:t>се</a:t>
            </a:r>
            <a:r>
              <a:rPr lang="en-US" sz="600" dirty="0" smtClean="0"/>
              <a:t> </a:t>
            </a:r>
            <a:r>
              <a:rPr lang="en-US" sz="600" dirty="0" err="1" smtClean="0"/>
              <a:t>овозможи</a:t>
            </a:r>
            <a:r>
              <a:rPr lang="en-US" sz="600" dirty="0" smtClean="0"/>
              <a:t> </a:t>
            </a:r>
            <a:r>
              <a:rPr lang="en-US" sz="600" dirty="0" err="1" smtClean="0"/>
              <a:t>да</a:t>
            </a:r>
            <a:r>
              <a:rPr lang="en-US" sz="600" dirty="0" smtClean="0"/>
              <a:t> </a:t>
            </a:r>
            <a:r>
              <a:rPr lang="en-US" sz="600" dirty="0" err="1" smtClean="0"/>
              <a:t>имате</a:t>
            </a:r>
            <a:r>
              <a:rPr lang="en-US" sz="600" dirty="0" smtClean="0"/>
              <a:t> </a:t>
            </a:r>
            <a:r>
              <a:rPr lang="en-US" sz="600" dirty="0" err="1" smtClean="0"/>
              <a:t>прва</a:t>
            </a:r>
            <a:r>
              <a:rPr lang="en-US" sz="600" dirty="0" smtClean="0"/>
              <a:t> </a:t>
            </a:r>
            <a:r>
              <a:rPr lang="en-US" sz="600" dirty="0" err="1" smtClean="0"/>
              <a:t>неформална</a:t>
            </a:r>
            <a:r>
              <a:rPr lang="en-US" sz="600" dirty="0" smtClean="0"/>
              <a:t> </a:t>
            </a:r>
            <a:r>
              <a:rPr lang="en-US" sz="600" dirty="0" err="1" smtClean="0"/>
              <a:t>размена</a:t>
            </a:r>
            <a:r>
              <a:rPr lang="en-US" sz="600" dirty="0" smtClean="0"/>
              <a:t> </a:t>
            </a:r>
            <a:r>
              <a:rPr lang="en-US" sz="600" dirty="0" err="1" smtClean="0"/>
              <a:t>со</a:t>
            </a:r>
            <a:r>
              <a:rPr lang="en-US" sz="600" dirty="0" smtClean="0"/>
              <a:t> </a:t>
            </a:r>
            <a:r>
              <a:rPr lang="en-US" sz="600" dirty="0" err="1" smtClean="0"/>
              <a:t>другата</a:t>
            </a:r>
            <a:r>
              <a:rPr lang="en-US" sz="600" dirty="0" smtClean="0"/>
              <a:t> </a:t>
            </a:r>
            <a:r>
              <a:rPr lang="en-US" sz="600" dirty="0" err="1" smtClean="0"/>
              <a:t>страна</a:t>
            </a:r>
            <a:r>
              <a:rPr lang="en-US" sz="600" dirty="0" smtClean="0"/>
              <a:t> </a:t>
            </a:r>
            <a:r>
              <a:rPr lang="en-US" sz="600" dirty="0" err="1" smtClean="0"/>
              <a:t>за</a:t>
            </a:r>
            <a:r>
              <a:rPr lang="en-US" sz="600" dirty="0" smtClean="0"/>
              <a:t> </a:t>
            </a:r>
            <a:r>
              <a:rPr lang="en-US" sz="600" dirty="0" err="1" smtClean="0"/>
              <a:t>содржината</a:t>
            </a:r>
            <a:r>
              <a:rPr lang="en-US" sz="600" dirty="0" smtClean="0"/>
              <a:t> </a:t>
            </a:r>
            <a:r>
              <a:rPr lang="en-US" sz="600" dirty="0" err="1" smtClean="0"/>
              <a:t>на</a:t>
            </a:r>
            <a:r>
              <a:rPr lang="en-US" sz="600" dirty="0" smtClean="0"/>
              <a:t> </a:t>
            </a:r>
            <a:r>
              <a:rPr lang="en-US" sz="600" dirty="0" err="1" smtClean="0"/>
              <a:t>случајот</a:t>
            </a:r>
            <a:r>
              <a:rPr lang="en-US" sz="600" dirty="0" smtClean="0"/>
              <a:t> и </a:t>
            </a:r>
            <a:r>
              <a:rPr lang="en-US" sz="600" dirty="0" err="1" smtClean="0"/>
              <a:t>за</a:t>
            </a:r>
            <a:r>
              <a:rPr lang="en-US" sz="600" dirty="0" smtClean="0"/>
              <a:t> </a:t>
            </a:r>
            <a:r>
              <a:rPr lang="en-US" sz="600" dirty="0" err="1" smtClean="0"/>
              <a:t>доказите</a:t>
            </a:r>
            <a:r>
              <a:rPr lang="en-US" sz="600" dirty="0" smtClean="0"/>
              <a:t> </a:t>
            </a:r>
            <a:r>
              <a:rPr lang="en-US" sz="600" dirty="0" err="1" smtClean="0"/>
              <a:t>што</a:t>
            </a:r>
            <a:r>
              <a:rPr lang="en-US" sz="600" dirty="0" smtClean="0"/>
              <a:t> </a:t>
            </a:r>
            <a:r>
              <a:rPr lang="en-US" sz="600" dirty="0" err="1" smtClean="0"/>
              <a:t>ви</a:t>
            </a:r>
            <a:r>
              <a:rPr lang="en-US" sz="600" dirty="0" smtClean="0"/>
              <a:t> </a:t>
            </a:r>
            <a:r>
              <a:rPr lang="en-US" sz="600" dirty="0" err="1" smtClean="0"/>
              <a:t>се</a:t>
            </a:r>
            <a:r>
              <a:rPr lang="en-US" sz="600" dirty="0" smtClean="0"/>
              <a:t> </a:t>
            </a:r>
            <a:r>
              <a:rPr lang="en-US" sz="600" dirty="0" err="1" smtClean="0"/>
              <a:t>потребни</a:t>
            </a:r>
            <a:r>
              <a:rPr lang="en-US" sz="600" dirty="0" smtClean="0"/>
              <a:t>,</a:t>
            </a:r>
          </a:p>
          <a:p>
            <a:pPr>
              <a:lnSpc>
                <a:spcPct val="70000"/>
              </a:lnSpc>
            </a:pPr>
            <a:endParaRPr lang="en-US" sz="600" dirty="0" smtClean="0"/>
          </a:p>
          <a:p>
            <a:pPr>
              <a:lnSpc>
                <a:spcPct val="70000"/>
              </a:lnSpc>
            </a:pPr>
            <a:r>
              <a:rPr lang="en-US" sz="600" dirty="0" smtClean="0"/>
              <a:t>	- </a:t>
            </a:r>
            <a:r>
              <a:rPr lang="en-US" sz="600" dirty="0" err="1" smtClean="0"/>
              <a:t>евентуално</a:t>
            </a:r>
            <a:r>
              <a:rPr lang="en-US" sz="600" dirty="0" smtClean="0"/>
              <a:t> </a:t>
            </a:r>
            <a:r>
              <a:rPr lang="en-US" sz="600" dirty="0" err="1" smtClean="0"/>
              <a:t>ќе</a:t>
            </a:r>
            <a:r>
              <a:rPr lang="en-US" sz="600" dirty="0" smtClean="0"/>
              <a:t> ѝ </a:t>
            </a:r>
            <a:r>
              <a:rPr lang="en-US" sz="600" dirty="0" err="1" smtClean="0"/>
              <a:t>овозможи</a:t>
            </a:r>
            <a:r>
              <a:rPr lang="en-US" sz="600" dirty="0" smtClean="0"/>
              <a:t> </a:t>
            </a:r>
            <a:r>
              <a:rPr lang="en-US" sz="600" dirty="0" err="1" smtClean="0"/>
              <a:t>на</a:t>
            </a:r>
            <a:r>
              <a:rPr lang="en-US" sz="600" dirty="0" smtClean="0"/>
              <a:t> </a:t>
            </a:r>
            <a:r>
              <a:rPr lang="en-US" sz="600" dirty="0" err="1" smtClean="0"/>
              <a:t>другата</a:t>
            </a:r>
            <a:r>
              <a:rPr lang="en-US" sz="600" dirty="0" smtClean="0"/>
              <a:t> </a:t>
            </a:r>
            <a:r>
              <a:rPr lang="en-US" sz="600" dirty="0" err="1" smtClean="0"/>
              <a:t>страна</a:t>
            </a:r>
            <a:r>
              <a:rPr lang="en-US" sz="600" dirty="0" smtClean="0"/>
              <a:t> </a:t>
            </a:r>
            <a:r>
              <a:rPr lang="en-US" sz="600" dirty="0" err="1" smtClean="0"/>
              <a:t>да</a:t>
            </a:r>
            <a:r>
              <a:rPr lang="en-US" sz="600" dirty="0" smtClean="0"/>
              <a:t> </a:t>
            </a:r>
            <a:r>
              <a:rPr lang="en-US" sz="600" dirty="0" err="1" smtClean="0"/>
              <a:t>почне</a:t>
            </a:r>
            <a:r>
              <a:rPr lang="en-US" sz="600" dirty="0" smtClean="0"/>
              <a:t> </a:t>
            </a:r>
            <a:r>
              <a:rPr lang="en-US" sz="600" dirty="0" err="1" smtClean="0"/>
              <a:t>однапред</a:t>
            </a:r>
            <a:r>
              <a:rPr lang="en-US" sz="600" dirty="0" smtClean="0"/>
              <a:t> </a:t>
            </a:r>
            <a:r>
              <a:rPr lang="en-US" sz="600" dirty="0" err="1" smtClean="0"/>
              <a:t>да</a:t>
            </a:r>
            <a:r>
              <a:rPr lang="en-US" sz="600" dirty="0" smtClean="0"/>
              <a:t> </a:t>
            </a:r>
            <a:r>
              <a:rPr lang="en-US" sz="600" dirty="0" err="1" smtClean="0"/>
              <a:t>работи</a:t>
            </a:r>
            <a:r>
              <a:rPr lang="en-US" sz="600" dirty="0" smtClean="0"/>
              <a:t> </a:t>
            </a:r>
            <a:r>
              <a:rPr lang="en-US" sz="600" dirty="0" err="1" smtClean="0"/>
              <a:t>на</a:t>
            </a:r>
            <a:r>
              <a:rPr lang="en-US" sz="600" dirty="0" smtClean="0"/>
              <a:t> </a:t>
            </a:r>
            <a:r>
              <a:rPr lang="en-US" sz="600" dirty="0" err="1" smtClean="0"/>
              <a:t>случајот</a:t>
            </a:r>
            <a:r>
              <a:rPr lang="en-US" sz="600" dirty="0" smtClean="0"/>
              <a:t>. </a:t>
            </a:r>
          </a:p>
          <a:p>
            <a:pPr>
              <a:lnSpc>
                <a:spcPct val="70000"/>
              </a:lnSpc>
            </a:pPr>
            <a:endParaRPr lang="en-US" sz="600" dirty="0" smtClean="0"/>
          </a:p>
          <a:p>
            <a:pPr>
              <a:lnSpc>
                <a:spcPct val="70000"/>
              </a:lnSpc>
            </a:pPr>
            <a:r>
              <a:rPr lang="en-US" sz="600" dirty="0" err="1" smtClean="0"/>
              <a:t>За</a:t>
            </a:r>
            <a:r>
              <a:rPr lang="en-US" sz="600" dirty="0" smtClean="0"/>
              <a:t> </a:t>
            </a:r>
            <a:r>
              <a:rPr lang="en-US" sz="600" dirty="0" err="1" smtClean="0"/>
              <a:t>да</a:t>
            </a:r>
            <a:r>
              <a:rPr lang="en-US" sz="600" dirty="0" smtClean="0"/>
              <a:t> </a:t>
            </a:r>
            <a:r>
              <a:rPr lang="en-US" sz="600" dirty="0" err="1" smtClean="0"/>
              <a:t>ја</a:t>
            </a:r>
            <a:r>
              <a:rPr lang="en-US" sz="600" dirty="0" smtClean="0"/>
              <a:t> </a:t>
            </a:r>
            <a:r>
              <a:rPr lang="en-US" sz="600" dirty="0" err="1" smtClean="0"/>
              <a:t>идентификувате</a:t>
            </a:r>
            <a:r>
              <a:rPr lang="en-US" sz="600" dirty="0" smtClean="0"/>
              <a:t> </a:t>
            </a:r>
            <a:r>
              <a:rPr lang="en-US" sz="600" dirty="0" err="1" smtClean="0"/>
              <a:t>релевантната</a:t>
            </a:r>
            <a:r>
              <a:rPr lang="en-US" sz="600" dirty="0" smtClean="0"/>
              <a:t> </a:t>
            </a:r>
            <a:r>
              <a:rPr lang="en-US" sz="600" dirty="0" err="1" smtClean="0"/>
              <a:t>друга</a:t>
            </a:r>
            <a:r>
              <a:rPr lang="en-US" sz="600" dirty="0" smtClean="0"/>
              <a:t> </a:t>
            </a:r>
            <a:r>
              <a:rPr lang="en-US" sz="600" dirty="0" err="1" smtClean="0"/>
              <a:t>страна</a:t>
            </a:r>
            <a:r>
              <a:rPr lang="en-US" sz="600" dirty="0" smtClean="0"/>
              <a:t>, </a:t>
            </a:r>
            <a:r>
              <a:rPr lang="en-US" sz="600" dirty="0" err="1" smtClean="0"/>
              <a:t>може</a:t>
            </a:r>
            <a:r>
              <a:rPr lang="en-US" sz="600" dirty="0" smtClean="0"/>
              <a:t> </a:t>
            </a:r>
            <a:r>
              <a:rPr lang="en-US" sz="600" dirty="0" err="1" smtClean="0"/>
              <a:t>да</a:t>
            </a:r>
            <a:r>
              <a:rPr lang="en-US" sz="600" dirty="0" smtClean="0"/>
              <a:t> </a:t>
            </a:r>
            <a:r>
              <a:rPr lang="en-US" sz="600" dirty="0" err="1" smtClean="0"/>
              <a:t>биде</a:t>
            </a:r>
            <a:r>
              <a:rPr lang="en-US" sz="600" dirty="0" smtClean="0"/>
              <a:t> </a:t>
            </a:r>
            <a:r>
              <a:rPr lang="en-US" sz="600" dirty="0" err="1" smtClean="0"/>
              <a:t>од</a:t>
            </a:r>
            <a:r>
              <a:rPr lang="en-US" sz="600" dirty="0" smtClean="0"/>
              <a:t> </a:t>
            </a:r>
            <a:r>
              <a:rPr lang="en-US" sz="600" dirty="0" err="1" smtClean="0"/>
              <a:t>полза</a:t>
            </a:r>
            <a:r>
              <a:rPr lang="en-US" sz="600" dirty="0" smtClean="0"/>
              <a:t> </a:t>
            </a:r>
            <a:r>
              <a:rPr lang="en-US" sz="600" dirty="0" err="1" smtClean="0"/>
              <a:t>да</a:t>
            </a:r>
            <a:r>
              <a:rPr lang="en-US" sz="600" dirty="0" smtClean="0"/>
              <a:t> </a:t>
            </a:r>
            <a:r>
              <a:rPr lang="en-US" sz="600" dirty="0" err="1" smtClean="0"/>
              <a:t>остварите</a:t>
            </a:r>
            <a:r>
              <a:rPr lang="en-US" sz="600" dirty="0" smtClean="0"/>
              <a:t> </a:t>
            </a:r>
            <a:r>
              <a:rPr lang="en-US" sz="600" dirty="0" err="1" smtClean="0"/>
              <a:t>контакт</a:t>
            </a:r>
            <a:r>
              <a:rPr lang="en-US" sz="600" dirty="0" smtClean="0"/>
              <a:t> </a:t>
            </a:r>
            <a:r>
              <a:rPr lang="en-US" sz="600" dirty="0" err="1" smtClean="0"/>
              <a:t>со</a:t>
            </a:r>
            <a:r>
              <a:rPr lang="en-US" sz="600" dirty="0" smtClean="0"/>
              <a:t> </a:t>
            </a:r>
            <a:r>
              <a:rPr lang="en-US" sz="600" dirty="0" err="1" smtClean="0"/>
              <a:t>вашата</a:t>
            </a:r>
            <a:r>
              <a:rPr lang="en-US" sz="600" dirty="0" smtClean="0"/>
              <a:t> </a:t>
            </a:r>
            <a:r>
              <a:rPr lang="en-US" sz="600" dirty="0" err="1" smtClean="0"/>
              <a:t>национална</a:t>
            </a:r>
            <a:r>
              <a:rPr lang="en-US" sz="600" dirty="0" smtClean="0"/>
              <a:t> </a:t>
            </a:r>
            <a:r>
              <a:rPr lang="en-US" sz="600" dirty="0" err="1" smtClean="0"/>
              <a:t>амбасада</a:t>
            </a:r>
            <a:r>
              <a:rPr lang="en-US" sz="600" dirty="0" smtClean="0"/>
              <a:t> </a:t>
            </a:r>
            <a:r>
              <a:rPr lang="en-US" sz="600" dirty="0" err="1" smtClean="0"/>
              <a:t>во</a:t>
            </a:r>
            <a:r>
              <a:rPr lang="en-US" sz="600" dirty="0" smtClean="0"/>
              <a:t> </a:t>
            </a:r>
            <a:r>
              <a:rPr lang="en-US" sz="600" dirty="0" err="1" smtClean="0"/>
              <a:t>странство</a:t>
            </a:r>
            <a:r>
              <a:rPr lang="en-US" sz="600" dirty="0" smtClean="0"/>
              <a:t> </a:t>
            </a:r>
            <a:r>
              <a:rPr lang="en-US" sz="600" dirty="0" err="1" smtClean="0"/>
              <a:t>каде</a:t>
            </a:r>
            <a:r>
              <a:rPr lang="en-US" sz="600" dirty="0" smtClean="0"/>
              <a:t> </a:t>
            </a:r>
            <a:r>
              <a:rPr lang="en-US" sz="600" dirty="0" err="1" smtClean="0"/>
              <a:t>што</a:t>
            </a:r>
            <a:r>
              <a:rPr lang="en-US" sz="600" dirty="0" smtClean="0"/>
              <a:t> </a:t>
            </a:r>
            <a:r>
              <a:rPr lang="en-US" sz="600" dirty="0" err="1" smtClean="0"/>
              <a:t>најверојатно</a:t>
            </a:r>
            <a:r>
              <a:rPr lang="en-US" sz="600" dirty="0" smtClean="0"/>
              <a:t> е </a:t>
            </a:r>
            <a:r>
              <a:rPr lang="en-US" sz="600" dirty="0" err="1" smtClean="0"/>
              <a:t>деташиран</a:t>
            </a:r>
            <a:r>
              <a:rPr lang="en-US" sz="600" dirty="0" smtClean="0"/>
              <a:t> </a:t>
            </a:r>
            <a:r>
              <a:rPr lang="en-US" sz="600" dirty="0" err="1" smtClean="0"/>
              <a:t>агент</a:t>
            </a:r>
            <a:r>
              <a:rPr lang="en-US" sz="600" dirty="0" smtClean="0"/>
              <a:t> </a:t>
            </a:r>
            <a:r>
              <a:rPr lang="en-US" sz="600" dirty="0" err="1" smtClean="0"/>
              <a:t>за</a:t>
            </a:r>
            <a:r>
              <a:rPr lang="en-US" sz="600" dirty="0" smtClean="0"/>
              <a:t> </a:t>
            </a:r>
            <a:r>
              <a:rPr lang="en-US" sz="600" dirty="0" err="1" smtClean="0"/>
              <a:t>спроведување</a:t>
            </a:r>
            <a:r>
              <a:rPr lang="en-US" sz="600" dirty="0" smtClean="0"/>
              <a:t> </a:t>
            </a:r>
            <a:r>
              <a:rPr lang="en-US" sz="600" dirty="0" err="1" smtClean="0"/>
              <a:t>на</a:t>
            </a:r>
            <a:r>
              <a:rPr lang="en-US" sz="600" dirty="0" smtClean="0"/>
              <a:t> </a:t>
            </a:r>
            <a:r>
              <a:rPr lang="en-US" sz="600" dirty="0" err="1" smtClean="0"/>
              <a:t>законот</a:t>
            </a:r>
            <a:r>
              <a:rPr lang="en-US" sz="600" dirty="0" smtClean="0"/>
              <a:t> </a:t>
            </a:r>
            <a:r>
              <a:rPr lang="en-US" sz="600" dirty="0" err="1" smtClean="0"/>
              <a:t>или</a:t>
            </a:r>
            <a:r>
              <a:rPr lang="en-US" sz="600" dirty="0" smtClean="0"/>
              <a:t> </a:t>
            </a:r>
            <a:r>
              <a:rPr lang="en-US" sz="600" dirty="0" err="1" smtClean="0"/>
              <a:t>судски</a:t>
            </a:r>
            <a:r>
              <a:rPr lang="en-US" sz="600" dirty="0" smtClean="0"/>
              <a:t> </a:t>
            </a:r>
            <a:r>
              <a:rPr lang="en-US" sz="600" dirty="0" err="1" smtClean="0"/>
              <a:t>орган</a:t>
            </a:r>
            <a:r>
              <a:rPr lang="en-US" sz="600" dirty="0" smtClean="0"/>
              <a:t> </a:t>
            </a:r>
            <a:r>
              <a:rPr lang="en-US" sz="600" dirty="0" err="1" smtClean="0"/>
              <a:t>што</a:t>
            </a:r>
            <a:r>
              <a:rPr lang="en-US" sz="600" dirty="0" smtClean="0"/>
              <a:t> </a:t>
            </a:r>
            <a:r>
              <a:rPr lang="en-US" sz="600" dirty="0" err="1" smtClean="0"/>
              <a:t>ќе</a:t>
            </a:r>
            <a:r>
              <a:rPr lang="en-US" sz="600" dirty="0" smtClean="0"/>
              <a:t> </a:t>
            </a:r>
            <a:r>
              <a:rPr lang="en-US" sz="600" dirty="0" err="1" smtClean="0"/>
              <a:t>биде</a:t>
            </a:r>
            <a:r>
              <a:rPr lang="en-US" sz="600" dirty="0" smtClean="0"/>
              <a:t> </a:t>
            </a:r>
            <a:r>
              <a:rPr lang="en-US" sz="600" dirty="0" err="1" smtClean="0"/>
              <a:t>во</a:t>
            </a:r>
            <a:r>
              <a:rPr lang="en-US" sz="600" dirty="0" smtClean="0"/>
              <a:t> </a:t>
            </a:r>
            <a:r>
              <a:rPr lang="en-US" sz="600" dirty="0" err="1" smtClean="0"/>
              <a:t>можност</a:t>
            </a:r>
            <a:r>
              <a:rPr lang="en-US" sz="600" dirty="0" smtClean="0"/>
              <a:t> </a:t>
            </a:r>
            <a:r>
              <a:rPr lang="en-US" sz="600" dirty="0" err="1" smtClean="0"/>
              <a:t>да</a:t>
            </a:r>
            <a:r>
              <a:rPr lang="en-US" sz="600" dirty="0" smtClean="0"/>
              <a:t> </a:t>
            </a:r>
            <a:r>
              <a:rPr lang="en-US" sz="600" dirty="0" err="1" smtClean="0"/>
              <a:t>ви</a:t>
            </a:r>
            <a:r>
              <a:rPr lang="en-US" sz="600" dirty="0" smtClean="0"/>
              <a:t> </a:t>
            </a:r>
            <a:r>
              <a:rPr lang="en-US" sz="600" dirty="0" err="1" smtClean="0"/>
              <a:t>даде</a:t>
            </a:r>
            <a:r>
              <a:rPr lang="en-US" sz="600" dirty="0" smtClean="0"/>
              <a:t> </a:t>
            </a:r>
            <a:r>
              <a:rPr lang="en-US" sz="600" dirty="0" err="1" smtClean="0"/>
              <a:t>информации</a:t>
            </a:r>
            <a:r>
              <a:rPr lang="en-US" sz="600" dirty="0" smtClean="0"/>
              <a:t>. </a:t>
            </a:r>
            <a:r>
              <a:rPr lang="en-US" sz="600" dirty="0" err="1" smtClean="0"/>
              <a:t>Европската</a:t>
            </a:r>
            <a:r>
              <a:rPr lang="en-US" sz="600" dirty="0" smtClean="0"/>
              <a:t> </a:t>
            </a:r>
            <a:r>
              <a:rPr lang="en-US" sz="600" dirty="0" err="1" smtClean="0"/>
              <a:t>правосудна</a:t>
            </a:r>
            <a:r>
              <a:rPr lang="en-US" sz="600" dirty="0" smtClean="0"/>
              <a:t> </a:t>
            </a:r>
            <a:r>
              <a:rPr lang="en-US" sz="600" dirty="0" err="1" smtClean="0"/>
              <a:t>мрежа</a:t>
            </a:r>
            <a:r>
              <a:rPr lang="en-US" sz="600" dirty="0" smtClean="0"/>
              <a:t> (European Judicial Network / EJN) </a:t>
            </a:r>
            <a:r>
              <a:rPr lang="en-US" sz="600" dirty="0" err="1" smtClean="0"/>
              <a:t>за</a:t>
            </a:r>
            <a:r>
              <a:rPr lang="en-US" sz="600" dirty="0" smtClean="0"/>
              <a:t> </a:t>
            </a:r>
            <a:r>
              <a:rPr lang="en-US" sz="600" dirty="0" err="1" smtClean="0"/>
              <a:t>кривичната</a:t>
            </a:r>
            <a:r>
              <a:rPr lang="en-US" sz="600" dirty="0" smtClean="0"/>
              <a:t> </a:t>
            </a:r>
            <a:r>
              <a:rPr lang="en-US" sz="600" dirty="0" err="1" smtClean="0"/>
              <a:t>материја</a:t>
            </a:r>
            <a:r>
              <a:rPr lang="en-US" sz="600" dirty="0" smtClean="0"/>
              <a:t>, </a:t>
            </a:r>
            <a:r>
              <a:rPr lang="en-US" sz="600" dirty="0" err="1" smtClean="0"/>
              <a:t>исто</a:t>
            </a:r>
            <a:r>
              <a:rPr lang="en-US" sz="600" dirty="0" smtClean="0"/>
              <a:t> </a:t>
            </a:r>
            <a:r>
              <a:rPr lang="en-US" sz="600" dirty="0" err="1" smtClean="0"/>
              <a:t>така</a:t>
            </a:r>
            <a:r>
              <a:rPr lang="en-US" sz="600" dirty="0" smtClean="0"/>
              <a:t>, </a:t>
            </a:r>
            <a:r>
              <a:rPr lang="en-US" sz="600" dirty="0" err="1" smtClean="0"/>
              <a:t>може</a:t>
            </a:r>
            <a:r>
              <a:rPr lang="en-US" sz="600" dirty="0" smtClean="0"/>
              <a:t> </a:t>
            </a:r>
            <a:r>
              <a:rPr lang="en-US" sz="600" dirty="0" err="1" smtClean="0"/>
              <a:t>да</a:t>
            </a:r>
            <a:r>
              <a:rPr lang="en-US" sz="600" dirty="0" smtClean="0"/>
              <a:t> </a:t>
            </a:r>
            <a:r>
              <a:rPr lang="en-US" sz="600" dirty="0" err="1" smtClean="0"/>
              <a:t>обезбеди</a:t>
            </a:r>
            <a:r>
              <a:rPr lang="en-US" sz="600" dirty="0" smtClean="0"/>
              <a:t> </a:t>
            </a:r>
            <a:r>
              <a:rPr lang="en-US" sz="600" dirty="0" err="1" smtClean="0"/>
              <a:t>информации</a:t>
            </a:r>
            <a:r>
              <a:rPr lang="en-US" sz="600" dirty="0" smtClean="0"/>
              <a:t> и </a:t>
            </a:r>
            <a:r>
              <a:rPr lang="en-US" sz="600" dirty="0" err="1" smtClean="0"/>
              <a:t>детали</a:t>
            </a:r>
            <a:r>
              <a:rPr lang="en-US" sz="600" dirty="0" smtClean="0"/>
              <a:t> </a:t>
            </a:r>
            <a:r>
              <a:rPr lang="en-US" sz="600" dirty="0" err="1" smtClean="0"/>
              <a:t>за</a:t>
            </a:r>
            <a:r>
              <a:rPr lang="en-US" sz="600" dirty="0" smtClean="0"/>
              <a:t> </a:t>
            </a:r>
            <a:r>
              <a:rPr lang="en-US" sz="600" dirty="0" err="1" smtClean="0"/>
              <a:t>контакт</a:t>
            </a:r>
            <a:r>
              <a:rPr lang="en-US" sz="600" dirty="0" smtClean="0"/>
              <a:t>.</a:t>
            </a:r>
          </a:p>
          <a:p>
            <a:pPr>
              <a:lnSpc>
                <a:spcPct val="70000"/>
              </a:lnSpc>
            </a:pPr>
            <a:endParaRPr lang="en-US" sz="600" dirty="0" smtClean="0"/>
          </a:p>
          <a:p>
            <a:pPr>
              <a:lnSpc>
                <a:spcPct val="70000"/>
              </a:lnSpc>
            </a:pPr>
            <a:endParaRPr lang="en-US" sz="600" dirty="0" smtClean="0"/>
          </a:p>
        </p:txBody>
      </p:sp>
      <p:sp>
        <p:nvSpPr>
          <p:cNvPr id="52228"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l"/>
            <a:fld id="{E0577DD4-5A72-4770-A8C8-8E9EFDC2099A}" type="slidenum">
              <a:rPr lang="en-US" smtClean="0"/>
              <a:pPr algn="l"/>
              <a:t>27</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en-US" sz="1100" u="sng" dirty="0" err="1" smtClean="0"/>
              <a:t>Јурисдикција</a:t>
            </a:r>
            <a:endParaRPr lang="en-US" sz="1100" u="sng" dirty="0" smtClean="0"/>
          </a:p>
          <a:p>
            <a:pPr>
              <a:lnSpc>
                <a:spcPct val="80000"/>
              </a:lnSpc>
            </a:pPr>
            <a:endParaRPr lang="en-US" sz="1100" dirty="0" smtClean="0"/>
          </a:p>
          <a:p>
            <a:pPr>
              <a:lnSpc>
                <a:spcPct val="80000"/>
              </a:lnSpc>
            </a:pPr>
            <a:r>
              <a:rPr lang="en-US" sz="1100" dirty="0" err="1" smtClean="0"/>
              <a:t>Едно</a:t>
            </a:r>
            <a:r>
              <a:rPr lang="en-US" sz="1100" dirty="0" smtClean="0"/>
              <a:t> </a:t>
            </a:r>
            <a:r>
              <a:rPr lang="en-US" sz="1100" dirty="0" err="1" smtClean="0"/>
              <a:t>од</a:t>
            </a:r>
            <a:r>
              <a:rPr lang="en-US" sz="1100" dirty="0" smtClean="0"/>
              <a:t> </a:t>
            </a:r>
            <a:r>
              <a:rPr lang="en-US" sz="1100" dirty="0" err="1" smtClean="0"/>
              <a:t>клучните</a:t>
            </a:r>
            <a:r>
              <a:rPr lang="en-US" sz="1100" dirty="0" smtClean="0"/>
              <a:t> </a:t>
            </a:r>
            <a:r>
              <a:rPr lang="en-US" sz="1100" dirty="0" err="1" smtClean="0"/>
              <a:t>прашања</a:t>
            </a:r>
            <a:r>
              <a:rPr lang="en-US" sz="1100" dirty="0" smtClean="0"/>
              <a:t> </a:t>
            </a:r>
            <a:r>
              <a:rPr lang="en-US" sz="1100" dirty="0" err="1" smtClean="0"/>
              <a:t>во</a:t>
            </a:r>
            <a:r>
              <a:rPr lang="en-US" sz="1100" dirty="0" smtClean="0"/>
              <a:t> </a:t>
            </a:r>
            <a:r>
              <a:rPr lang="en-US" sz="1100" dirty="0" err="1" smtClean="0"/>
              <a:t>материјата</a:t>
            </a:r>
            <a:r>
              <a:rPr lang="en-US" sz="1100" dirty="0" smtClean="0"/>
              <a:t> </a:t>
            </a:r>
            <a:r>
              <a:rPr lang="en-US" sz="1100" dirty="0" err="1" smtClean="0"/>
              <a:t>поврзана</a:t>
            </a:r>
            <a:r>
              <a:rPr lang="en-US" sz="1100" dirty="0" smtClean="0"/>
              <a:t> </a:t>
            </a:r>
            <a:r>
              <a:rPr lang="en-US" sz="1100" dirty="0" err="1" smtClean="0"/>
              <a:t>со</a:t>
            </a:r>
            <a:r>
              <a:rPr lang="en-US" sz="1100" dirty="0" smtClean="0"/>
              <a:t> </a:t>
            </a:r>
            <a:r>
              <a:rPr lang="en-US" sz="1100" dirty="0" err="1" smtClean="0"/>
              <a:t>компјутерски</a:t>
            </a:r>
            <a:r>
              <a:rPr lang="en-US" sz="1100" dirty="0" smtClean="0"/>
              <a:t> </a:t>
            </a:r>
            <a:r>
              <a:rPr lang="en-US" sz="1100" dirty="0" err="1" smtClean="0"/>
              <a:t>криминал</a:t>
            </a:r>
            <a:r>
              <a:rPr lang="en-US" sz="1100" dirty="0" smtClean="0"/>
              <a:t> и </a:t>
            </a:r>
            <a:r>
              <a:rPr lang="en-US" sz="1100" dirty="0" err="1" smtClean="0"/>
              <a:t>со</a:t>
            </a:r>
            <a:r>
              <a:rPr lang="en-US" sz="1100" dirty="0" smtClean="0"/>
              <a:t> </a:t>
            </a:r>
            <a:r>
              <a:rPr lang="en-US" sz="1100" dirty="0" err="1" smtClean="0"/>
              <a:t>електронски</a:t>
            </a:r>
            <a:r>
              <a:rPr lang="en-US" sz="1100" dirty="0" smtClean="0"/>
              <a:t> </a:t>
            </a:r>
            <a:r>
              <a:rPr lang="en-US" sz="1100" dirty="0" err="1" smtClean="0"/>
              <a:t>докази</a:t>
            </a:r>
            <a:r>
              <a:rPr lang="en-US" sz="1100" dirty="0" smtClean="0"/>
              <a:t> е </a:t>
            </a:r>
            <a:r>
              <a:rPr lang="en-US" sz="1100" dirty="0" err="1" smtClean="0"/>
              <a:t>соодветна</a:t>
            </a:r>
            <a:r>
              <a:rPr lang="en-US" sz="1100" dirty="0" smtClean="0"/>
              <a:t> </a:t>
            </a:r>
            <a:r>
              <a:rPr lang="en-US" sz="1100" dirty="0" err="1" smtClean="0"/>
              <a:t>идентификација</a:t>
            </a:r>
            <a:r>
              <a:rPr lang="en-US" sz="1100" dirty="0" smtClean="0"/>
              <a:t> </a:t>
            </a:r>
            <a:r>
              <a:rPr lang="en-US" sz="1100" dirty="0" err="1" smtClean="0"/>
              <a:t>на</a:t>
            </a:r>
            <a:r>
              <a:rPr lang="en-US" sz="1100" dirty="0" smtClean="0"/>
              <a:t> </a:t>
            </a:r>
            <a:r>
              <a:rPr lang="en-US" sz="1100" dirty="0" err="1" smtClean="0"/>
              <a:t>јурисдикцијата</a:t>
            </a:r>
            <a:r>
              <a:rPr lang="en-US" sz="1100" dirty="0" smtClean="0"/>
              <a:t>. </a:t>
            </a:r>
            <a:r>
              <a:rPr lang="en-US" sz="1100" dirty="0" err="1" smtClean="0"/>
              <a:t>При</a:t>
            </a:r>
            <a:r>
              <a:rPr lang="en-US" sz="1100" dirty="0" smtClean="0"/>
              <a:t> </a:t>
            </a:r>
            <a:r>
              <a:rPr lang="en-US" sz="1100" dirty="0" err="1" smtClean="0"/>
              <a:t>утврдувањето</a:t>
            </a:r>
            <a:r>
              <a:rPr lang="en-US" sz="1100" dirty="0" smtClean="0"/>
              <a:t> </a:t>
            </a:r>
            <a:r>
              <a:rPr lang="en-US" sz="1100" dirty="0" err="1" smtClean="0"/>
              <a:t>на</a:t>
            </a:r>
            <a:r>
              <a:rPr lang="en-US" sz="1100" dirty="0" smtClean="0"/>
              <a:t> </a:t>
            </a:r>
            <a:r>
              <a:rPr lang="en-US" sz="1100" dirty="0" err="1" smtClean="0"/>
              <a:t>јурисдикцијата</a:t>
            </a:r>
            <a:r>
              <a:rPr lang="en-US" sz="1100" dirty="0" smtClean="0"/>
              <a:t> </a:t>
            </a:r>
            <a:r>
              <a:rPr lang="en-US" sz="1100" dirty="0" err="1" smtClean="0"/>
              <a:t>релевантни</a:t>
            </a:r>
            <a:r>
              <a:rPr lang="en-US" sz="1100" dirty="0" smtClean="0"/>
              <a:t> </a:t>
            </a:r>
            <a:r>
              <a:rPr lang="en-US" sz="1100" dirty="0" err="1" smtClean="0"/>
              <a:t>се</a:t>
            </a:r>
            <a:r>
              <a:rPr lang="en-US" sz="1100" dirty="0" smtClean="0"/>
              <a:t> </a:t>
            </a:r>
            <a:r>
              <a:rPr lang="en-US" sz="1100" dirty="0" err="1" smtClean="0"/>
              <a:t>различни</a:t>
            </a:r>
            <a:r>
              <a:rPr lang="en-US" sz="1100" dirty="0" smtClean="0"/>
              <a:t> </a:t>
            </a:r>
            <a:r>
              <a:rPr lang="en-US" sz="1100" dirty="0" err="1" smtClean="0"/>
              <a:t>фактори</a:t>
            </a:r>
            <a:r>
              <a:rPr lang="en-US" sz="1100" dirty="0" smtClean="0"/>
              <a:t>, </a:t>
            </a:r>
            <a:r>
              <a:rPr lang="en-US" sz="1100" dirty="0" err="1" smtClean="0"/>
              <a:t>вклучително</a:t>
            </a:r>
            <a:r>
              <a:rPr lang="en-US" sz="1100" dirty="0" smtClean="0"/>
              <a:t>:</a:t>
            </a:r>
          </a:p>
          <a:p>
            <a:pPr>
              <a:lnSpc>
                <a:spcPct val="80000"/>
              </a:lnSpc>
            </a:pPr>
            <a:r>
              <a:rPr lang="en-US" sz="1100" dirty="0" smtClean="0"/>
              <a:t>-     </a:t>
            </a:r>
            <a:r>
              <a:rPr lang="en-US" sz="1100" dirty="0" err="1" smtClean="0"/>
              <a:t>Локација</a:t>
            </a:r>
            <a:r>
              <a:rPr lang="en-US" sz="1100" dirty="0" smtClean="0"/>
              <a:t> </a:t>
            </a:r>
            <a:r>
              <a:rPr lang="en-US" sz="1100" dirty="0" err="1" smtClean="0"/>
              <a:t>на</a:t>
            </a:r>
            <a:r>
              <a:rPr lang="en-US" sz="1100" dirty="0" smtClean="0"/>
              <a:t> </a:t>
            </a:r>
            <a:r>
              <a:rPr lang="en-US" sz="1100" dirty="0" err="1" smtClean="0"/>
              <a:t>доказите</a:t>
            </a:r>
            <a:endParaRPr lang="en-US" sz="1100" dirty="0" smtClean="0"/>
          </a:p>
          <a:p>
            <a:pPr>
              <a:lnSpc>
                <a:spcPct val="80000"/>
              </a:lnSpc>
            </a:pPr>
            <a:r>
              <a:rPr lang="en-US" sz="1100" dirty="0" smtClean="0"/>
              <a:t>-     </a:t>
            </a:r>
            <a:r>
              <a:rPr lang="en-US" sz="1100" dirty="0" err="1" smtClean="0"/>
              <a:t>Локација</a:t>
            </a:r>
            <a:r>
              <a:rPr lang="en-US" sz="1100" dirty="0" smtClean="0"/>
              <a:t> </a:t>
            </a:r>
            <a:r>
              <a:rPr lang="en-US" sz="1100" dirty="0" err="1" smtClean="0"/>
              <a:t>на</a:t>
            </a:r>
            <a:r>
              <a:rPr lang="en-US" sz="1100" dirty="0" smtClean="0"/>
              <a:t> </a:t>
            </a:r>
            <a:r>
              <a:rPr lang="en-US" sz="1100" dirty="0" err="1" smtClean="0"/>
              <a:t>сторителите</a:t>
            </a:r>
            <a:endParaRPr lang="en-US" sz="1100" dirty="0" smtClean="0"/>
          </a:p>
          <a:p>
            <a:pPr>
              <a:lnSpc>
                <a:spcPct val="80000"/>
              </a:lnSpc>
            </a:pPr>
            <a:r>
              <a:rPr lang="en-US" sz="1100" dirty="0" smtClean="0"/>
              <a:t>-     </a:t>
            </a:r>
            <a:r>
              <a:rPr lang="en-US" sz="1100" dirty="0" err="1" smtClean="0"/>
              <a:t>Локација</a:t>
            </a:r>
            <a:r>
              <a:rPr lang="en-US" sz="1100" dirty="0" smtClean="0"/>
              <a:t> </a:t>
            </a:r>
            <a:r>
              <a:rPr lang="en-US" sz="1100" dirty="0" err="1" smtClean="0"/>
              <a:t>на</a:t>
            </a:r>
            <a:r>
              <a:rPr lang="en-US" sz="1100" dirty="0" smtClean="0"/>
              <a:t> </a:t>
            </a:r>
            <a:r>
              <a:rPr lang="en-US" sz="1100" dirty="0" err="1" smtClean="0"/>
              <a:t>жртвите</a:t>
            </a:r>
            <a:endParaRPr lang="en-US" sz="1100" dirty="0" smtClean="0"/>
          </a:p>
          <a:p>
            <a:pPr>
              <a:lnSpc>
                <a:spcPct val="80000"/>
              </a:lnSpc>
            </a:pPr>
            <a:r>
              <a:rPr lang="en-US" sz="1100" dirty="0" smtClean="0"/>
              <a:t>-     </a:t>
            </a:r>
            <a:r>
              <a:rPr lang="en-US" sz="1100" dirty="0" err="1" smtClean="0"/>
              <a:t>Сопственост</a:t>
            </a:r>
            <a:r>
              <a:rPr lang="en-US" sz="1100" dirty="0" smtClean="0"/>
              <a:t> </a:t>
            </a:r>
            <a:r>
              <a:rPr lang="en-US" sz="1100" dirty="0" err="1" smtClean="0"/>
              <a:t>на</a:t>
            </a:r>
            <a:r>
              <a:rPr lang="en-US" sz="1100" dirty="0" smtClean="0"/>
              <a:t> </a:t>
            </a:r>
            <a:r>
              <a:rPr lang="en-US" sz="1100" dirty="0" err="1" smtClean="0"/>
              <a:t>податоците</a:t>
            </a:r>
            <a:endParaRPr lang="en-US" sz="1100" dirty="0" smtClean="0"/>
          </a:p>
          <a:p>
            <a:pPr>
              <a:lnSpc>
                <a:spcPct val="80000"/>
              </a:lnSpc>
            </a:pPr>
            <a:r>
              <a:rPr lang="en-US" sz="1100" dirty="0" smtClean="0"/>
              <a:t>-     </a:t>
            </a:r>
            <a:r>
              <a:rPr lang="en-US" sz="1100" dirty="0" err="1" smtClean="0"/>
              <a:t>Физичка</a:t>
            </a:r>
            <a:r>
              <a:rPr lang="en-US" sz="1100" dirty="0" smtClean="0"/>
              <a:t> </a:t>
            </a:r>
            <a:r>
              <a:rPr lang="en-US" sz="1100" dirty="0" err="1" smtClean="0"/>
              <a:t>локација</a:t>
            </a:r>
            <a:r>
              <a:rPr lang="en-US" sz="1100" dirty="0" smtClean="0"/>
              <a:t> </a:t>
            </a:r>
            <a:r>
              <a:rPr lang="en-US" sz="1100" dirty="0" err="1" smtClean="0"/>
              <a:t>на</a:t>
            </a:r>
            <a:r>
              <a:rPr lang="en-US" sz="1100" dirty="0" smtClean="0"/>
              <a:t> </a:t>
            </a:r>
            <a:r>
              <a:rPr lang="en-US" sz="1100" dirty="0" err="1" smtClean="0"/>
              <a:t>провајдерот</a:t>
            </a:r>
            <a:r>
              <a:rPr lang="en-US" sz="1100" dirty="0" smtClean="0"/>
              <a:t> </a:t>
            </a:r>
            <a:r>
              <a:rPr lang="en-US" sz="1100" dirty="0" err="1" smtClean="0"/>
              <a:t>на</a:t>
            </a:r>
            <a:r>
              <a:rPr lang="en-US" sz="1100" dirty="0" smtClean="0"/>
              <a:t> </a:t>
            </a:r>
            <a:r>
              <a:rPr lang="en-US" sz="1100" dirty="0" err="1" smtClean="0"/>
              <a:t>услуги</a:t>
            </a:r>
            <a:endParaRPr lang="en-US" sz="1100" dirty="0" smtClean="0"/>
          </a:p>
          <a:p>
            <a:pPr>
              <a:lnSpc>
                <a:spcPct val="80000"/>
              </a:lnSpc>
            </a:pPr>
            <a:r>
              <a:rPr lang="en-US" sz="1100" dirty="0" smtClean="0"/>
              <a:t>-     </a:t>
            </a:r>
            <a:r>
              <a:rPr lang="en-US" sz="1100" dirty="0" err="1" smtClean="0"/>
              <a:t>Законско</a:t>
            </a:r>
            <a:r>
              <a:rPr lang="en-US" sz="1100" dirty="0" smtClean="0"/>
              <a:t> </a:t>
            </a:r>
            <a:r>
              <a:rPr lang="en-US" sz="1100" dirty="0" err="1" smtClean="0"/>
              <a:t>живеалиште</a:t>
            </a:r>
            <a:r>
              <a:rPr lang="en-US" sz="1100" dirty="0" smtClean="0"/>
              <a:t> </a:t>
            </a:r>
            <a:r>
              <a:rPr lang="en-US" sz="1100" dirty="0" err="1" smtClean="0"/>
              <a:t>на</a:t>
            </a:r>
            <a:r>
              <a:rPr lang="en-US" sz="1100" dirty="0" smtClean="0"/>
              <a:t> </a:t>
            </a:r>
            <a:r>
              <a:rPr lang="en-US" sz="1100" dirty="0" err="1" smtClean="0"/>
              <a:t>провајдерот</a:t>
            </a:r>
            <a:r>
              <a:rPr lang="en-US" sz="1100" dirty="0" smtClean="0"/>
              <a:t> </a:t>
            </a:r>
            <a:r>
              <a:rPr lang="en-US" sz="1100" dirty="0" err="1" smtClean="0"/>
              <a:t>на</a:t>
            </a:r>
            <a:r>
              <a:rPr lang="en-US" sz="1100" dirty="0" smtClean="0"/>
              <a:t> </a:t>
            </a:r>
            <a:r>
              <a:rPr lang="en-US" sz="1100" dirty="0" err="1" smtClean="0"/>
              <a:t>услуги</a:t>
            </a:r>
            <a:endParaRPr lang="en-US" sz="1100" dirty="0" smtClean="0"/>
          </a:p>
          <a:p>
            <a:pPr>
              <a:lnSpc>
                <a:spcPct val="80000"/>
              </a:lnSpc>
            </a:pPr>
            <a:r>
              <a:rPr lang="en-US" sz="1100" dirty="0" err="1" smtClean="0"/>
              <a:t>Како</a:t>
            </a:r>
            <a:r>
              <a:rPr lang="en-US" sz="1100" dirty="0" smtClean="0"/>
              <a:t> </a:t>
            </a:r>
            <a:r>
              <a:rPr lang="en-US" sz="1100" dirty="0" err="1" smtClean="0"/>
              <a:t>што</a:t>
            </a:r>
            <a:r>
              <a:rPr lang="en-US" sz="1100" dirty="0" smtClean="0"/>
              <a:t> </a:t>
            </a:r>
            <a:r>
              <a:rPr lang="en-US" sz="1100" dirty="0" err="1" smtClean="0"/>
              <a:t>беше</a:t>
            </a:r>
            <a:r>
              <a:rPr lang="en-US" sz="1100" dirty="0" smtClean="0"/>
              <a:t> </a:t>
            </a:r>
            <a:r>
              <a:rPr lang="en-US" sz="1100" dirty="0" err="1" smtClean="0"/>
              <a:t>забележано</a:t>
            </a:r>
            <a:r>
              <a:rPr lang="en-US" sz="1100" dirty="0" smtClean="0"/>
              <a:t> </a:t>
            </a:r>
            <a:r>
              <a:rPr lang="en-US" sz="1100" dirty="0" err="1" smtClean="0"/>
              <a:t>во</a:t>
            </a:r>
            <a:r>
              <a:rPr lang="en-US" sz="1100" dirty="0" smtClean="0"/>
              <a:t> </a:t>
            </a:r>
            <a:r>
              <a:rPr lang="en-US" sz="1100" dirty="0" err="1" smtClean="0"/>
              <a:t>трудот</a:t>
            </a:r>
            <a:r>
              <a:rPr lang="en-US" sz="1100" dirty="0" smtClean="0"/>
              <a:t> </a:t>
            </a:r>
            <a:r>
              <a:rPr lang="en-US" sz="1100" dirty="0" err="1" smtClean="0"/>
              <a:t>што</a:t>
            </a:r>
            <a:r>
              <a:rPr lang="en-US" sz="1100" dirty="0" smtClean="0"/>
              <a:t> </a:t>
            </a:r>
            <a:r>
              <a:rPr lang="en-US" sz="1100" dirty="0" err="1" smtClean="0"/>
              <a:t>го</a:t>
            </a:r>
            <a:r>
              <a:rPr lang="en-US" sz="1100" dirty="0" smtClean="0"/>
              <a:t> </a:t>
            </a:r>
            <a:r>
              <a:rPr lang="en-US" sz="1100" dirty="0" err="1" smtClean="0"/>
              <a:t>изработила</a:t>
            </a:r>
            <a:r>
              <a:rPr lang="en-US" sz="1100" dirty="0" smtClean="0"/>
              <a:t> </a:t>
            </a:r>
            <a:r>
              <a:rPr lang="en-US" sz="1100" dirty="0" err="1" smtClean="0"/>
              <a:t>Групата</a:t>
            </a:r>
            <a:r>
              <a:rPr lang="en-US" sz="1100" dirty="0" smtClean="0"/>
              <a:t> </a:t>
            </a:r>
            <a:r>
              <a:rPr lang="en-US" sz="1100" dirty="0" err="1" smtClean="0"/>
              <a:t>за</a:t>
            </a:r>
            <a:r>
              <a:rPr lang="en-US" sz="1100" dirty="0" smtClean="0"/>
              <a:t> </a:t>
            </a:r>
            <a:r>
              <a:rPr lang="en-US" sz="1100" dirty="0" err="1" smtClean="0"/>
              <a:t>докази</a:t>
            </a:r>
            <a:r>
              <a:rPr lang="en-US" sz="1100" dirty="0" smtClean="0"/>
              <a:t> </a:t>
            </a:r>
            <a:r>
              <a:rPr lang="en-US" sz="1100" dirty="0" err="1" smtClean="0"/>
              <a:t>во</a:t>
            </a:r>
            <a:r>
              <a:rPr lang="en-US" sz="1100" dirty="0" smtClean="0"/>
              <a:t> </a:t>
            </a:r>
            <a:r>
              <a:rPr lang="en-US" sz="1100" dirty="0" err="1" smtClean="0"/>
              <a:t>обработка</a:t>
            </a:r>
            <a:r>
              <a:rPr lang="en-US" sz="1100" dirty="0" smtClean="0"/>
              <a:t> </a:t>
            </a:r>
            <a:r>
              <a:rPr lang="en-US" sz="1100" dirty="0" err="1" smtClean="0"/>
              <a:t>во</a:t>
            </a:r>
            <a:r>
              <a:rPr lang="en-US" sz="1100" dirty="0" smtClean="0"/>
              <a:t> </a:t>
            </a:r>
            <a:r>
              <a:rPr lang="en-US" sz="1100" dirty="0" err="1" smtClean="0"/>
              <a:t>облак</a:t>
            </a:r>
            <a:r>
              <a:rPr lang="en-US" sz="1100" dirty="0" smtClean="0"/>
              <a:t>, </a:t>
            </a:r>
            <a:r>
              <a:rPr lang="en-US" sz="1100" dirty="0" err="1" smtClean="0"/>
              <a:t>овие</a:t>
            </a:r>
            <a:r>
              <a:rPr lang="en-US" sz="1100" dirty="0" smtClean="0"/>
              <a:t> </a:t>
            </a:r>
            <a:r>
              <a:rPr lang="en-US" sz="1100" dirty="0" err="1" smtClean="0"/>
              <a:t>предизвици</a:t>
            </a:r>
            <a:r>
              <a:rPr lang="en-US" sz="1100" dirty="0" smtClean="0"/>
              <a:t> </a:t>
            </a:r>
            <a:r>
              <a:rPr lang="en-US" sz="1100" dirty="0" err="1" smtClean="0"/>
              <a:t>се</a:t>
            </a:r>
            <a:r>
              <a:rPr lang="en-US" sz="1100" dirty="0" smtClean="0"/>
              <a:t> </a:t>
            </a:r>
            <a:r>
              <a:rPr lang="en-US" sz="1100" dirty="0" err="1" smtClean="0"/>
              <a:t>особено</a:t>
            </a:r>
            <a:r>
              <a:rPr lang="en-US" sz="1100" dirty="0" smtClean="0"/>
              <a:t> </a:t>
            </a:r>
            <a:r>
              <a:rPr lang="en-US" sz="1100" dirty="0" err="1" smtClean="0"/>
              <a:t>релевантни</a:t>
            </a:r>
            <a:r>
              <a:rPr lang="en-US" sz="1100" dirty="0" smtClean="0"/>
              <a:t> </a:t>
            </a:r>
            <a:r>
              <a:rPr lang="en-US" sz="1100" dirty="0" err="1" smtClean="0"/>
              <a:t>со</a:t>
            </a:r>
            <a:r>
              <a:rPr lang="en-US" sz="1100" dirty="0" smtClean="0"/>
              <a:t> </a:t>
            </a:r>
            <a:r>
              <a:rPr lang="en-US" sz="1100" dirty="0" err="1" smtClean="0"/>
              <a:t>оглед</a:t>
            </a:r>
            <a:r>
              <a:rPr lang="en-US" sz="1100" dirty="0" smtClean="0"/>
              <a:t> </a:t>
            </a:r>
            <a:r>
              <a:rPr lang="en-US" sz="1100" dirty="0" err="1" smtClean="0"/>
              <a:t>на</a:t>
            </a:r>
            <a:r>
              <a:rPr lang="en-US" sz="1100" dirty="0" smtClean="0"/>
              <a:t> </a:t>
            </a:r>
            <a:r>
              <a:rPr lang="en-US" sz="1100" dirty="0" err="1" smtClean="0"/>
              <a:t>природата</a:t>
            </a:r>
            <a:r>
              <a:rPr lang="en-US" sz="1100" dirty="0" smtClean="0"/>
              <a:t> </a:t>
            </a:r>
            <a:r>
              <a:rPr lang="en-US" sz="1100" dirty="0" err="1" smtClean="0"/>
              <a:t>на</a:t>
            </a:r>
            <a:r>
              <a:rPr lang="en-US" sz="1100" dirty="0" smtClean="0"/>
              <a:t> </a:t>
            </a:r>
            <a:r>
              <a:rPr lang="en-US" sz="1100" dirty="0" err="1" smtClean="0"/>
              <a:t>податоците</a:t>
            </a:r>
            <a:r>
              <a:rPr lang="en-US" sz="1100" dirty="0" smtClean="0"/>
              <a:t> </a:t>
            </a:r>
            <a:r>
              <a:rPr lang="en-US" sz="1100" dirty="0" err="1" smtClean="0"/>
              <a:t>во</a:t>
            </a:r>
            <a:r>
              <a:rPr lang="en-US" sz="1100" dirty="0" smtClean="0"/>
              <a:t> </a:t>
            </a:r>
            <a:r>
              <a:rPr lang="en-US" sz="1100" dirty="0" err="1" smtClean="0"/>
              <a:t>облак</a:t>
            </a:r>
            <a:r>
              <a:rPr lang="en-US" sz="1100" dirty="0" smtClean="0"/>
              <a:t>.</a:t>
            </a:r>
          </a:p>
          <a:p>
            <a:pPr>
              <a:lnSpc>
                <a:spcPct val="80000"/>
              </a:lnSpc>
            </a:pPr>
            <a:endParaRPr lang="en-US" sz="1100" u="sng" dirty="0" smtClean="0"/>
          </a:p>
          <a:p>
            <a:pPr>
              <a:lnSpc>
                <a:spcPct val="80000"/>
              </a:lnSpc>
            </a:pPr>
            <a:r>
              <a:rPr lang="en-US" sz="1100" u="sng" dirty="0" err="1" smtClean="0"/>
              <a:t>Временски</a:t>
            </a:r>
            <a:r>
              <a:rPr lang="en-US" sz="1100" u="sng" dirty="0" smtClean="0"/>
              <a:t> </a:t>
            </a:r>
            <a:r>
              <a:rPr lang="en-US" sz="1100" u="sng" dirty="0" err="1" smtClean="0"/>
              <a:t>зони</a:t>
            </a:r>
            <a:endParaRPr lang="en-US" sz="1100" dirty="0" smtClean="0"/>
          </a:p>
          <a:p>
            <a:pPr>
              <a:lnSpc>
                <a:spcPct val="80000"/>
              </a:lnSpc>
            </a:pPr>
            <a:r>
              <a:rPr lang="en-US" sz="1100" dirty="0" err="1" smtClean="0"/>
              <a:t>За</a:t>
            </a:r>
            <a:r>
              <a:rPr lang="en-US" sz="1100" dirty="0" smtClean="0"/>
              <a:t> </a:t>
            </a:r>
            <a:r>
              <a:rPr lang="en-US" sz="1100" dirty="0" err="1" smtClean="0"/>
              <a:t>меѓународна</a:t>
            </a:r>
            <a:r>
              <a:rPr lang="en-US" sz="1100" dirty="0" smtClean="0"/>
              <a:t> </a:t>
            </a:r>
            <a:r>
              <a:rPr lang="en-US" sz="1100" dirty="0" err="1" smtClean="0"/>
              <a:t>соработка</a:t>
            </a:r>
            <a:r>
              <a:rPr lang="en-US" sz="1100" dirty="0" smtClean="0"/>
              <a:t> е </a:t>
            </a:r>
            <a:r>
              <a:rPr lang="en-US" sz="1100" dirty="0" err="1" smtClean="0"/>
              <a:t>потребно</a:t>
            </a:r>
            <a:r>
              <a:rPr lang="en-US" sz="1100" dirty="0" smtClean="0"/>
              <a:t> </a:t>
            </a:r>
            <a:r>
              <a:rPr lang="en-US" sz="1100" dirty="0" err="1" smtClean="0"/>
              <a:t>разбирање</a:t>
            </a:r>
            <a:r>
              <a:rPr lang="en-US" sz="1100" dirty="0" smtClean="0"/>
              <a:t> </a:t>
            </a:r>
            <a:r>
              <a:rPr lang="en-US" sz="1100" dirty="0" err="1" smtClean="0"/>
              <a:t>дека</a:t>
            </a:r>
            <a:r>
              <a:rPr lang="en-US" sz="1100" dirty="0" smtClean="0"/>
              <a:t> </a:t>
            </a:r>
            <a:r>
              <a:rPr lang="en-US" sz="1100" dirty="0" err="1" smtClean="0"/>
              <a:t>местото</a:t>
            </a:r>
            <a:r>
              <a:rPr lang="en-US" sz="1100" dirty="0" smtClean="0"/>
              <a:t> </a:t>
            </a:r>
            <a:r>
              <a:rPr lang="en-US" sz="1100" dirty="0" err="1" smtClean="0"/>
              <a:t>каде</a:t>
            </a:r>
            <a:r>
              <a:rPr lang="en-US" sz="1100" dirty="0" smtClean="0"/>
              <a:t> </a:t>
            </a:r>
            <a:r>
              <a:rPr lang="en-US" sz="1100" dirty="0" err="1" smtClean="0"/>
              <a:t>што</a:t>
            </a:r>
            <a:r>
              <a:rPr lang="en-US" sz="1100" dirty="0" smtClean="0"/>
              <a:t> </a:t>
            </a:r>
            <a:r>
              <a:rPr lang="en-US" sz="1100" dirty="0" err="1" smtClean="0"/>
              <a:t>можеби</a:t>
            </a:r>
            <a:r>
              <a:rPr lang="en-US" sz="1100" dirty="0" smtClean="0"/>
              <a:t> </a:t>
            </a:r>
            <a:r>
              <a:rPr lang="en-US" sz="1100" dirty="0" err="1" smtClean="0"/>
              <a:t>барате</a:t>
            </a:r>
            <a:r>
              <a:rPr lang="en-US" sz="1100" dirty="0" smtClean="0"/>
              <a:t> </a:t>
            </a:r>
            <a:r>
              <a:rPr lang="en-US" sz="1100" dirty="0" err="1" smtClean="0"/>
              <a:t>соработка</a:t>
            </a:r>
            <a:r>
              <a:rPr lang="en-US" sz="1100" dirty="0" smtClean="0"/>
              <a:t> </a:t>
            </a:r>
            <a:r>
              <a:rPr lang="en-US" sz="1100" dirty="0" err="1" smtClean="0"/>
              <a:t>може</a:t>
            </a:r>
            <a:r>
              <a:rPr lang="en-US" sz="1100" dirty="0" smtClean="0"/>
              <a:t> </a:t>
            </a:r>
            <a:r>
              <a:rPr lang="en-US" sz="1100" dirty="0" err="1" smtClean="0"/>
              <a:t>да</a:t>
            </a:r>
            <a:r>
              <a:rPr lang="en-US" sz="1100" dirty="0" smtClean="0"/>
              <a:t> </a:t>
            </a:r>
            <a:r>
              <a:rPr lang="en-US" sz="1100" dirty="0" err="1" smtClean="0"/>
              <a:t>биде</a:t>
            </a:r>
            <a:r>
              <a:rPr lang="en-US" sz="1100" dirty="0" smtClean="0"/>
              <a:t> </a:t>
            </a:r>
            <a:r>
              <a:rPr lang="en-US" sz="1100" dirty="0" err="1" smtClean="0"/>
              <a:t>во</a:t>
            </a:r>
            <a:r>
              <a:rPr lang="en-US" sz="1100" dirty="0" smtClean="0"/>
              <a:t> </a:t>
            </a:r>
            <a:r>
              <a:rPr lang="en-US" sz="1100" dirty="0" err="1" smtClean="0"/>
              <a:t>различна</a:t>
            </a:r>
            <a:r>
              <a:rPr lang="en-US" sz="1100" dirty="0" smtClean="0"/>
              <a:t> </a:t>
            </a:r>
            <a:r>
              <a:rPr lang="en-US" sz="1100" dirty="0" err="1" smtClean="0"/>
              <a:t>временска</a:t>
            </a:r>
            <a:r>
              <a:rPr lang="en-US" sz="1100" dirty="0" smtClean="0"/>
              <a:t> </a:t>
            </a:r>
            <a:r>
              <a:rPr lang="en-US" sz="1100" dirty="0" err="1" smtClean="0"/>
              <a:t>зона</a:t>
            </a:r>
            <a:r>
              <a:rPr lang="en-US" sz="1100" dirty="0" smtClean="0"/>
              <a:t>, </a:t>
            </a:r>
            <a:r>
              <a:rPr lang="en-US" sz="1100" dirty="0" err="1" smtClean="0"/>
              <a:t>што</a:t>
            </a:r>
            <a:r>
              <a:rPr lang="en-US" sz="1100" dirty="0" smtClean="0"/>
              <a:t> </a:t>
            </a:r>
            <a:r>
              <a:rPr lang="en-US" sz="1100" dirty="0" err="1" smtClean="0"/>
              <a:t>би</a:t>
            </a:r>
            <a:r>
              <a:rPr lang="en-US" sz="1100" dirty="0" smtClean="0"/>
              <a:t> </a:t>
            </a:r>
            <a:r>
              <a:rPr lang="en-US" sz="1100" dirty="0" err="1" smtClean="0"/>
              <a:t>можело</a:t>
            </a:r>
            <a:r>
              <a:rPr lang="en-US" sz="1100" dirty="0" smtClean="0"/>
              <a:t> </a:t>
            </a:r>
            <a:r>
              <a:rPr lang="en-US" sz="1100" dirty="0" err="1" smtClean="0"/>
              <a:t>да</a:t>
            </a:r>
            <a:r>
              <a:rPr lang="en-US" sz="1100" dirty="0" smtClean="0"/>
              <a:t> </a:t>
            </a:r>
            <a:r>
              <a:rPr lang="en-US" sz="1100" dirty="0" err="1" smtClean="0"/>
              <a:t>има</a:t>
            </a:r>
            <a:r>
              <a:rPr lang="en-US" sz="1100" dirty="0" smtClean="0"/>
              <a:t> </a:t>
            </a:r>
            <a:r>
              <a:rPr lang="en-US" sz="1100" dirty="0" err="1" smtClean="0"/>
              <a:t>за</a:t>
            </a:r>
            <a:r>
              <a:rPr lang="en-US" sz="1100" dirty="0" smtClean="0"/>
              <a:t> </a:t>
            </a:r>
            <a:r>
              <a:rPr lang="en-US" sz="1100" dirty="0" err="1" smtClean="0"/>
              <a:t>последица</a:t>
            </a:r>
            <a:r>
              <a:rPr lang="en-US" sz="1100" dirty="0" smtClean="0"/>
              <a:t> </a:t>
            </a:r>
            <a:r>
              <a:rPr lang="en-US" sz="1100" dirty="0" err="1" smtClean="0"/>
              <a:t>одложувања</a:t>
            </a:r>
            <a:r>
              <a:rPr lang="en-US" sz="1100" dirty="0" smtClean="0"/>
              <a:t> </a:t>
            </a:r>
            <a:r>
              <a:rPr lang="en-US" sz="1100" dirty="0" err="1" smtClean="0"/>
              <a:t>во</a:t>
            </a:r>
            <a:r>
              <a:rPr lang="en-US" sz="1100" dirty="0" smtClean="0"/>
              <a:t> </a:t>
            </a:r>
            <a:r>
              <a:rPr lang="en-US" sz="1100" dirty="0" err="1" smtClean="0"/>
              <a:t>приемот</a:t>
            </a:r>
            <a:r>
              <a:rPr lang="en-US" sz="1100" dirty="0" smtClean="0"/>
              <a:t> </a:t>
            </a:r>
            <a:r>
              <a:rPr lang="en-US" sz="1100" dirty="0" err="1" smtClean="0"/>
              <a:t>на</a:t>
            </a:r>
            <a:r>
              <a:rPr lang="en-US" sz="1100" dirty="0" smtClean="0"/>
              <a:t> </a:t>
            </a:r>
            <a:r>
              <a:rPr lang="en-US" sz="1100" dirty="0" err="1" smtClean="0"/>
              <a:t>одговори</a:t>
            </a:r>
            <a:r>
              <a:rPr lang="en-US" sz="1100" dirty="0" smtClean="0"/>
              <a:t> </a:t>
            </a:r>
            <a:r>
              <a:rPr lang="en-US" sz="1100" dirty="0" err="1" smtClean="0"/>
              <a:t>на</a:t>
            </a:r>
            <a:r>
              <a:rPr lang="en-US" sz="1100" dirty="0" smtClean="0"/>
              <a:t> </a:t>
            </a:r>
            <a:r>
              <a:rPr lang="en-US" sz="1100" dirty="0" err="1" smtClean="0"/>
              <a:t>барања</a:t>
            </a:r>
            <a:r>
              <a:rPr lang="en-US" sz="1100" dirty="0" smtClean="0"/>
              <a:t>, </a:t>
            </a:r>
            <a:r>
              <a:rPr lang="en-US" sz="1100" dirty="0" err="1" smtClean="0"/>
              <a:t>или</a:t>
            </a:r>
            <a:r>
              <a:rPr lang="en-US" sz="1100" dirty="0" smtClean="0"/>
              <a:t> </a:t>
            </a:r>
            <a:r>
              <a:rPr lang="en-US" sz="1100" dirty="0" err="1" smtClean="0"/>
              <a:t>во</a:t>
            </a:r>
            <a:r>
              <a:rPr lang="en-US" sz="1100" dirty="0" smtClean="0"/>
              <a:t> </a:t>
            </a:r>
            <a:r>
              <a:rPr lang="en-US" sz="1100" dirty="0" err="1" smtClean="0"/>
              <a:t>одредени</a:t>
            </a:r>
            <a:r>
              <a:rPr lang="en-US" sz="1100" dirty="0" smtClean="0"/>
              <a:t> </a:t>
            </a:r>
            <a:r>
              <a:rPr lang="en-US" sz="1100" dirty="0" err="1" smtClean="0"/>
              <a:t>случаи</a:t>
            </a:r>
            <a:r>
              <a:rPr lang="en-US" sz="1100" dirty="0" smtClean="0"/>
              <a:t>, </a:t>
            </a:r>
            <a:r>
              <a:rPr lang="en-US" sz="1100" dirty="0" err="1" smtClean="0"/>
              <a:t>дури</a:t>
            </a:r>
            <a:r>
              <a:rPr lang="en-US" sz="1100" dirty="0" smtClean="0"/>
              <a:t> и </a:t>
            </a:r>
            <a:r>
              <a:rPr lang="en-US" sz="1100" dirty="0" err="1" smtClean="0"/>
              <a:t>во</a:t>
            </a:r>
            <a:r>
              <a:rPr lang="en-US" sz="1100" dirty="0" smtClean="0"/>
              <a:t> </a:t>
            </a:r>
            <a:r>
              <a:rPr lang="en-US" sz="1100" dirty="0" err="1" smtClean="0"/>
              <a:t>праќањето</a:t>
            </a:r>
            <a:r>
              <a:rPr lang="en-US" sz="1100" dirty="0" smtClean="0"/>
              <a:t> </a:t>
            </a:r>
            <a:r>
              <a:rPr lang="en-US" sz="1100" dirty="0" err="1" smtClean="0"/>
              <a:t>на</a:t>
            </a:r>
            <a:r>
              <a:rPr lang="en-US" sz="1100" dirty="0" smtClean="0"/>
              <a:t> </a:t>
            </a:r>
            <a:r>
              <a:rPr lang="en-US" sz="1100" dirty="0" err="1" smtClean="0"/>
              <a:t>барања</a:t>
            </a:r>
            <a:r>
              <a:rPr lang="en-US" sz="1100" dirty="0" smtClean="0"/>
              <a:t>. </a:t>
            </a:r>
            <a:r>
              <a:rPr lang="en-US" sz="1100" dirty="0" err="1" smtClean="0"/>
              <a:t>Некои</a:t>
            </a:r>
            <a:r>
              <a:rPr lang="en-US" sz="1100" dirty="0" smtClean="0"/>
              <a:t> </a:t>
            </a:r>
            <a:r>
              <a:rPr lang="en-US" sz="1100" dirty="0" err="1" smtClean="0"/>
              <a:t>јурисдикции</a:t>
            </a:r>
            <a:r>
              <a:rPr lang="en-US" sz="1100" dirty="0" smtClean="0"/>
              <a:t> </a:t>
            </a:r>
            <a:r>
              <a:rPr lang="en-US" sz="1100" dirty="0" err="1" smtClean="0"/>
              <a:t>имаат</a:t>
            </a:r>
            <a:r>
              <a:rPr lang="en-US" sz="1100" dirty="0" smtClean="0"/>
              <a:t> </a:t>
            </a:r>
            <a:r>
              <a:rPr lang="en-US" sz="1100" dirty="0" err="1" smtClean="0"/>
              <a:t>точки</a:t>
            </a:r>
            <a:r>
              <a:rPr lang="en-US" sz="1100" dirty="0" smtClean="0"/>
              <a:t> </a:t>
            </a:r>
            <a:r>
              <a:rPr lang="en-US" sz="1100" dirty="0" err="1" smtClean="0"/>
              <a:t>за</a:t>
            </a:r>
            <a:r>
              <a:rPr lang="en-US" sz="1100" dirty="0" smtClean="0"/>
              <a:t> </a:t>
            </a:r>
            <a:r>
              <a:rPr lang="en-US" sz="1100" dirty="0" err="1" smtClean="0"/>
              <a:t>контакт</a:t>
            </a:r>
            <a:r>
              <a:rPr lang="en-US" sz="1100" dirty="0" smtClean="0"/>
              <a:t> 24/7 </a:t>
            </a:r>
            <a:r>
              <a:rPr lang="en-US" sz="1100" dirty="0" err="1" smtClean="0"/>
              <a:t>што</a:t>
            </a:r>
            <a:r>
              <a:rPr lang="en-US" sz="1100" dirty="0" smtClean="0"/>
              <a:t> </a:t>
            </a:r>
            <a:r>
              <a:rPr lang="en-US" sz="1100" dirty="0" err="1" smtClean="0"/>
              <a:t>може</a:t>
            </a:r>
            <a:r>
              <a:rPr lang="en-US" sz="1100" dirty="0" smtClean="0"/>
              <a:t> </a:t>
            </a:r>
            <a:r>
              <a:rPr lang="en-US" sz="1100" dirty="0" err="1" smtClean="0"/>
              <a:t>да</a:t>
            </a:r>
            <a:r>
              <a:rPr lang="en-US" sz="1100" dirty="0" smtClean="0"/>
              <a:t> </a:t>
            </a:r>
            <a:r>
              <a:rPr lang="en-US" sz="1100" dirty="0" err="1" smtClean="0"/>
              <a:t>бидат</a:t>
            </a:r>
            <a:r>
              <a:rPr lang="en-US" sz="1100" dirty="0" smtClean="0"/>
              <a:t> </a:t>
            </a:r>
            <a:r>
              <a:rPr lang="en-US" sz="1100" dirty="0" err="1" smtClean="0"/>
              <a:t>овластени</a:t>
            </a:r>
            <a:r>
              <a:rPr lang="en-US" sz="1100" dirty="0" smtClean="0"/>
              <a:t> </a:t>
            </a:r>
            <a:r>
              <a:rPr lang="en-US" sz="1100" dirty="0" err="1" smtClean="0"/>
              <a:t>да</a:t>
            </a:r>
            <a:r>
              <a:rPr lang="en-US" sz="1100" dirty="0" smtClean="0"/>
              <a:t> </a:t>
            </a:r>
            <a:r>
              <a:rPr lang="en-US" sz="1100" dirty="0" err="1" smtClean="0"/>
              <a:t>примаат</a:t>
            </a:r>
            <a:r>
              <a:rPr lang="en-US" sz="1100" dirty="0" smtClean="0"/>
              <a:t> и </a:t>
            </a:r>
            <a:r>
              <a:rPr lang="en-US" sz="1100" dirty="0" err="1" smtClean="0"/>
              <a:t>експедитивно</a:t>
            </a:r>
            <a:r>
              <a:rPr lang="en-US" sz="1100" dirty="0" smtClean="0"/>
              <a:t> </a:t>
            </a:r>
            <a:r>
              <a:rPr lang="en-US" sz="1100" dirty="0" err="1" smtClean="0"/>
              <a:t>да</a:t>
            </a:r>
            <a:r>
              <a:rPr lang="en-US" sz="1100" dirty="0" smtClean="0"/>
              <a:t> </a:t>
            </a:r>
            <a:r>
              <a:rPr lang="en-US" sz="1100" dirty="0" err="1" smtClean="0"/>
              <a:t>одговараат</a:t>
            </a:r>
            <a:r>
              <a:rPr lang="en-US" sz="1100" dirty="0" smtClean="0"/>
              <a:t> </a:t>
            </a:r>
            <a:r>
              <a:rPr lang="en-US" sz="1100" dirty="0" err="1" smtClean="0"/>
              <a:t>на</a:t>
            </a:r>
            <a:r>
              <a:rPr lang="en-US" sz="1100" dirty="0" smtClean="0"/>
              <a:t> </a:t>
            </a:r>
            <a:r>
              <a:rPr lang="en-US" sz="1100" dirty="0" err="1" smtClean="0"/>
              <a:t>итни</a:t>
            </a:r>
            <a:r>
              <a:rPr lang="en-US" sz="1100" dirty="0" smtClean="0"/>
              <a:t> </a:t>
            </a:r>
            <a:r>
              <a:rPr lang="en-US" sz="1100" dirty="0" err="1" smtClean="0"/>
              <a:t>барања</a:t>
            </a:r>
            <a:r>
              <a:rPr lang="en-US" sz="1100" dirty="0" smtClean="0"/>
              <a:t>. </a:t>
            </a:r>
            <a:r>
              <a:rPr lang="en-US" sz="1100" dirty="0" err="1" smtClean="0"/>
              <a:t>Меѓутоа</a:t>
            </a:r>
            <a:r>
              <a:rPr lang="en-US" sz="1100" dirty="0" smtClean="0"/>
              <a:t>, </a:t>
            </a:r>
            <a:r>
              <a:rPr lang="en-US" sz="1100" dirty="0" err="1" smtClean="0"/>
              <a:t>други</a:t>
            </a:r>
            <a:r>
              <a:rPr lang="en-US" sz="1100" dirty="0" smtClean="0"/>
              <a:t> </a:t>
            </a:r>
            <a:r>
              <a:rPr lang="en-US" sz="1100" dirty="0" err="1" smtClean="0"/>
              <a:t>јурисдикции</a:t>
            </a:r>
            <a:r>
              <a:rPr lang="en-US" sz="1100" dirty="0" smtClean="0"/>
              <a:t> </a:t>
            </a:r>
            <a:r>
              <a:rPr lang="en-US" sz="1100" dirty="0" err="1" smtClean="0"/>
              <a:t>може</a:t>
            </a:r>
            <a:r>
              <a:rPr lang="en-US" sz="1100" dirty="0" smtClean="0"/>
              <a:t> </a:t>
            </a:r>
            <a:r>
              <a:rPr lang="en-US" sz="1100" dirty="0" err="1" smtClean="0"/>
              <a:t>да</a:t>
            </a:r>
            <a:r>
              <a:rPr lang="en-US" sz="1100" dirty="0" smtClean="0"/>
              <a:t> </a:t>
            </a:r>
            <a:r>
              <a:rPr lang="en-US" sz="1100" dirty="0" err="1" smtClean="0"/>
              <a:t>немаат</a:t>
            </a:r>
            <a:r>
              <a:rPr lang="en-US" sz="1100" dirty="0" smtClean="0"/>
              <a:t> </a:t>
            </a:r>
            <a:r>
              <a:rPr lang="en-US" sz="1100" dirty="0" err="1" smtClean="0"/>
              <a:t>ниту</a:t>
            </a:r>
            <a:r>
              <a:rPr lang="en-US" sz="1100" dirty="0" smtClean="0"/>
              <a:t> </a:t>
            </a:r>
            <a:r>
              <a:rPr lang="en-US" sz="1100" dirty="0" err="1" smtClean="0"/>
              <a:t>пристап</a:t>
            </a:r>
            <a:r>
              <a:rPr lang="en-US" sz="1100" dirty="0" smtClean="0"/>
              <a:t> </a:t>
            </a:r>
            <a:r>
              <a:rPr lang="en-US" sz="1100" dirty="0" err="1" smtClean="0"/>
              <a:t>до</a:t>
            </a:r>
            <a:r>
              <a:rPr lang="en-US" sz="1100" dirty="0" smtClean="0"/>
              <a:t> </a:t>
            </a:r>
            <a:r>
              <a:rPr lang="en-US" sz="1100" dirty="0" err="1" smtClean="0"/>
              <a:t>меѓународни</a:t>
            </a:r>
            <a:r>
              <a:rPr lang="en-US" sz="1100" dirty="0" smtClean="0"/>
              <a:t> </a:t>
            </a:r>
            <a:r>
              <a:rPr lang="en-US" sz="1100" dirty="0" err="1" smtClean="0"/>
              <a:t>телефонски</a:t>
            </a:r>
            <a:r>
              <a:rPr lang="en-US" sz="1100" dirty="0" smtClean="0"/>
              <a:t> </a:t>
            </a:r>
            <a:r>
              <a:rPr lang="en-US" sz="1100" dirty="0" err="1" smtClean="0"/>
              <a:t>повици</a:t>
            </a:r>
            <a:r>
              <a:rPr lang="en-US" sz="1100" dirty="0" smtClean="0"/>
              <a:t> </a:t>
            </a:r>
            <a:r>
              <a:rPr lang="en-US" sz="1100" dirty="0" err="1" smtClean="0"/>
              <a:t>што</a:t>
            </a:r>
            <a:r>
              <a:rPr lang="en-US" sz="1100" dirty="0" smtClean="0"/>
              <a:t> </a:t>
            </a:r>
            <a:r>
              <a:rPr lang="en-US" sz="1100" dirty="0" err="1" smtClean="0"/>
              <a:t>ја</a:t>
            </a:r>
            <a:r>
              <a:rPr lang="en-US" sz="1100" dirty="0" smtClean="0"/>
              <a:t> </a:t>
            </a:r>
            <a:r>
              <a:rPr lang="en-US" sz="1100" dirty="0" err="1" smtClean="0"/>
              <a:t>отежнува</a:t>
            </a:r>
            <a:r>
              <a:rPr lang="en-US" sz="1100" dirty="0" smtClean="0"/>
              <a:t> и </a:t>
            </a:r>
            <a:r>
              <a:rPr lang="en-US" sz="1100" dirty="0" err="1" smtClean="0"/>
              <a:t>ја</a:t>
            </a:r>
            <a:r>
              <a:rPr lang="en-US" sz="1100" dirty="0" smtClean="0"/>
              <a:t> </a:t>
            </a:r>
            <a:r>
              <a:rPr lang="en-US" sz="1100" dirty="0" err="1" smtClean="0"/>
              <a:t>поскапува</a:t>
            </a:r>
            <a:r>
              <a:rPr lang="en-US" sz="1100" dirty="0" smtClean="0"/>
              <a:t> </a:t>
            </a:r>
            <a:r>
              <a:rPr lang="en-US" sz="1100" dirty="0" err="1" smtClean="0"/>
              <a:t>соработката</a:t>
            </a:r>
            <a:r>
              <a:rPr lang="en-US" sz="1100" dirty="0" smtClean="0"/>
              <a:t>. </a:t>
            </a:r>
          </a:p>
          <a:p>
            <a:pPr>
              <a:lnSpc>
                <a:spcPct val="80000"/>
              </a:lnSpc>
            </a:pPr>
            <a:endParaRPr lang="en-US" sz="1100" dirty="0" smtClean="0"/>
          </a:p>
        </p:txBody>
      </p:sp>
      <p:sp>
        <p:nvSpPr>
          <p:cNvPr id="5325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l"/>
            <a:fld id="{36C8CEF5-3A47-4D78-9BDC-F02B2FAC5CF7}" type="slidenum">
              <a:rPr lang="en-US" smtClean="0"/>
              <a:pPr algn="l"/>
              <a:t>28</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en-US" sz="1000" b="1" u="sng" smtClean="0"/>
              <a:t>Преведување на документи</a:t>
            </a:r>
          </a:p>
          <a:p>
            <a:pPr>
              <a:lnSpc>
                <a:spcPct val="80000"/>
              </a:lnSpc>
            </a:pPr>
            <a:endParaRPr lang="en-US" sz="1000" smtClean="0"/>
          </a:p>
          <a:p>
            <a:pPr>
              <a:lnSpc>
                <a:spcPct val="80000"/>
              </a:lnSpc>
            </a:pPr>
            <a:r>
              <a:rPr lang="en-US" sz="1000" smtClean="0"/>
              <a:t>Во билатералните и во мултилатералните конвенции обично е наведено на кој/кои јазик/јазици може да се разменуваат барања за меѓусебна правна помош и дали е потребен превод или не. На пример, во член 5 од Конвенцијата за меѓусебна правна помош меѓу земјите-членки на Европската Унија (29 мај 2000 година) се предвидува дека ако постои причина да се верува дека примателот не го разбира јазикот на документот, документот или барем важните пасуси од документот мора да бидат преведени.</a:t>
            </a:r>
          </a:p>
          <a:p>
            <a:pPr>
              <a:lnSpc>
                <a:spcPct val="80000"/>
              </a:lnSpc>
            </a:pPr>
            <a:endParaRPr lang="en-US" sz="1000" smtClean="0"/>
          </a:p>
          <a:p>
            <a:pPr>
              <a:lnSpc>
                <a:spcPct val="80000"/>
              </a:lnSpc>
            </a:pPr>
            <a:r>
              <a:rPr lang="en-US" sz="1000" smtClean="0"/>
              <a:t>Со оглед на тоа дека истрагите за компјутерски криминал може да имплицираат значајна меѓународна соработка, важно е да се идентификуваат преведувачи според чија работа се знае дека се добри и кои, исто така, ќе бидат способни да преведуваат и технички термини што понекогаш се појавуваат во барањата за меѓусебна правна помош што се поврзани со компјутерскиот криминал. </a:t>
            </a:r>
          </a:p>
          <a:p>
            <a:pPr>
              <a:lnSpc>
                <a:spcPct val="80000"/>
              </a:lnSpc>
            </a:pPr>
            <a:endParaRPr lang="en-US" sz="1000" smtClean="0"/>
          </a:p>
          <a:p>
            <a:pPr>
              <a:lnSpc>
                <a:spcPct val="80000"/>
              </a:lnSpc>
            </a:pPr>
            <a:r>
              <a:rPr lang="en-US" sz="1000" b="1" u="sng" smtClean="0"/>
              <a:t>Јазични бариери</a:t>
            </a:r>
          </a:p>
          <a:p>
            <a:pPr>
              <a:lnSpc>
                <a:spcPct val="80000"/>
              </a:lnSpc>
            </a:pPr>
            <a:endParaRPr lang="en-US" sz="1000" smtClean="0"/>
          </a:p>
          <a:p>
            <a:pPr>
              <a:lnSpc>
                <a:spcPct val="80000"/>
              </a:lnSpc>
            </a:pPr>
            <a:r>
              <a:rPr lang="en-US" sz="1000" smtClean="0"/>
              <a:t>Во повеќето барања за меѓусебна правна помош се наведува на кои јазици може да комуницираат релевантните службеници на службите за спроведување на законот и обвинителите. </a:t>
            </a:r>
          </a:p>
          <a:p>
            <a:pPr>
              <a:lnSpc>
                <a:spcPct val="80000"/>
              </a:lnSpc>
            </a:pPr>
            <a:endParaRPr lang="en-US" sz="1000" smtClean="0"/>
          </a:p>
          <a:p>
            <a:pPr>
              <a:lnSpc>
                <a:spcPct val="80000"/>
              </a:lnSpc>
            </a:pPr>
            <a:r>
              <a:rPr lang="en-US" sz="1000" smtClean="0"/>
              <a:t>Ако комуницирате по телефон, би можело да биде добро однапред да го подготвите тоа што треба да го кажете, како и техничките и правните термини што се соодветни. </a:t>
            </a:r>
          </a:p>
          <a:p>
            <a:pPr>
              <a:lnSpc>
                <a:spcPct val="80000"/>
              </a:lnSpc>
            </a:pPr>
            <a:endParaRPr lang="en-US" sz="1000" smtClean="0"/>
          </a:p>
          <a:p>
            <a:pPr>
              <a:lnSpc>
                <a:spcPct val="80000"/>
              </a:lnSpc>
            </a:pPr>
            <a:r>
              <a:rPr lang="en-US" sz="1000" smtClean="0"/>
              <a:t>Исто така, понекогаш може да биде полесно да се разговара на странски јазик преку електронска пошта.</a:t>
            </a:r>
          </a:p>
          <a:p>
            <a:pPr>
              <a:lnSpc>
                <a:spcPct val="80000"/>
              </a:lnSpc>
            </a:pPr>
            <a:endParaRPr lang="en-US" sz="1000" smtClean="0"/>
          </a:p>
          <a:p>
            <a:pPr>
              <a:lnSpc>
                <a:spcPct val="80000"/>
              </a:lnSpc>
            </a:pPr>
            <a:endParaRPr lang="en-US" sz="1000" smtClean="0"/>
          </a:p>
        </p:txBody>
      </p:sp>
      <p:sp>
        <p:nvSpPr>
          <p:cNvPr id="54276"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l"/>
            <a:fld id="{DEE16373-626B-41E1-B0E9-45BF54060624}" type="slidenum">
              <a:rPr lang="en-US" smtClean="0"/>
              <a:pPr algn="l"/>
              <a:t>29</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000" b="1" u="sng" dirty="0" err="1" smtClean="0">
                <a:solidFill>
                  <a:srgbClr val="FF0000"/>
                </a:solidFill>
              </a:rPr>
              <a:t>Доцнења</a:t>
            </a:r>
            <a:r>
              <a:rPr lang="en-US" sz="1000" b="1" u="sng" dirty="0" smtClean="0">
                <a:solidFill>
                  <a:srgbClr val="FF0000"/>
                </a:solidFill>
              </a:rPr>
              <a:t> </a:t>
            </a:r>
            <a:r>
              <a:rPr lang="en-US" sz="1000" b="1" u="sng" dirty="0" err="1" smtClean="0">
                <a:solidFill>
                  <a:srgbClr val="FF0000"/>
                </a:solidFill>
              </a:rPr>
              <a:t>поради</a:t>
            </a:r>
            <a:r>
              <a:rPr lang="en-US" sz="1000" b="1" u="sng" dirty="0" smtClean="0">
                <a:solidFill>
                  <a:srgbClr val="FF0000"/>
                </a:solidFill>
              </a:rPr>
              <a:t> </a:t>
            </a:r>
            <a:r>
              <a:rPr lang="en-US" sz="1000" b="1" u="sng" dirty="0" err="1" smtClean="0">
                <a:solidFill>
                  <a:srgbClr val="FF0000"/>
                </a:solidFill>
              </a:rPr>
              <a:t>различни</a:t>
            </a:r>
            <a:r>
              <a:rPr lang="en-US" sz="1000" b="1" u="sng" dirty="0" smtClean="0">
                <a:solidFill>
                  <a:srgbClr val="FF0000"/>
                </a:solidFill>
              </a:rPr>
              <a:t> </a:t>
            </a:r>
            <a:r>
              <a:rPr lang="en-US" sz="1000" b="1" u="sng" dirty="0" err="1" smtClean="0">
                <a:solidFill>
                  <a:srgbClr val="FF0000"/>
                </a:solidFill>
              </a:rPr>
              <a:t>нивоа</a:t>
            </a:r>
            <a:r>
              <a:rPr lang="en-US" sz="1000" b="1" u="sng" dirty="0" smtClean="0">
                <a:solidFill>
                  <a:srgbClr val="FF0000"/>
                </a:solidFill>
              </a:rPr>
              <a:t> </a:t>
            </a:r>
            <a:r>
              <a:rPr lang="en-US" sz="1000" b="1" u="sng" dirty="0" err="1" smtClean="0">
                <a:solidFill>
                  <a:srgbClr val="FF0000"/>
                </a:solidFill>
              </a:rPr>
              <a:t>на</a:t>
            </a:r>
            <a:r>
              <a:rPr lang="en-US" sz="1000" b="1" u="sng" dirty="0" smtClean="0">
                <a:solidFill>
                  <a:srgbClr val="FF0000"/>
                </a:solidFill>
              </a:rPr>
              <a:t> </a:t>
            </a:r>
            <a:r>
              <a:rPr lang="en-US" sz="1000" b="1" u="sng" dirty="0" err="1" smtClean="0">
                <a:solidFill>
                  <a:srgbClr val="FF0000"/>
                </a:solidFill>
              </a:rPr>
              <a:t>значење</a:t>
            </a:r>
            <a:r>
              <a:rPr lang="en-US" sz="1000" b="1" u="sng" dirty="0" smtClean="0">
                <a:solidFill>
                  <a:srgbClr val="FF0000"/>
                </a:solidFill>
              </a:rPr>
              <a:t> </a:t>
            </a:r>
            <a:r>
              <a:rPr lang="en-US" sz="1000" b="1" u="sng" dirty="0" err="1" smtClean="0">
                <a:solidFill>
                  <a:srgbClr val="FF0000"/>
                </a:solidFill>
              </a:rPr>
              <a:t>на</a:t>
            </a:r>
            <a:r>
              <a:rPr lang="en-US" sz="1000" b="1" u="sng" dirty="0" smtClean="0">
                <a:solidFill>
                  <a:srgbClr val="FF0000"/>
                </a:solidFill>
              </a:rPr>
              <a:t> </a:t>
            </a:r>
            <a:r>
              <a:rPr lang="en-US" sz="1000" b="1" u="sng" dirty="0" err="1" smtClean="0">
                <a:solidFill>
                  <a:srgbClr val="FF0000"/>
                </a:solidFill>
              </a:rPr>
              <a:t>истрагите</a:t>
            </a:r>
            <a:r>
              <a:rPr lang="en-US" sz="1000" b="1" u="sng" dirty="0" smtClean="0">
                <a:solidFill>
                  <a:srgbClr val="FF0000"/>
                </a:solidFill>
              </a:rPr>
              <a:t> </a:t>
            </a:r>
            <a:r>
              <a:rPr lang="en-US" sz="1000" b="1" u="sng" dirty="0" err="1" smtClean="0">
                <a:solidFill>
                  <a:srgbClr val="FF0000"/>
                </a:solidFill>
              </a:rPr>
              <a:t>за</a:t>
            </a:r>
            <a:r>
              <a:rPr lang="en-US" sz="1000" b="1" u="sng" dirty="0" smtClean="0">
                <a:solidFill>
                  <a:srgbClr val="FF0000"/>
                </a:solidFill>
              </a:rPr>
              <a:t> </a:t>
            </a:r>
            <a:r>
              <a:rPr lang="en-US" sz="1000" b="1" u="sng" dirty="0" err="1" smtClean="0">
                <a:solidFill>
                  <a:srgbClr val="FF0000"/>
                </a:solidFill>
              </a:rPr>
              <a:t>компјутерски</a:t>
            </a:r>
            <a:r>
              <a:rPr lang="en-US" sz="1000" b="1" u="sng" dirty="0" smtClean="0">
                <a:solidFill>
                  <a:srgbClr val="FF0000"/>
                </a:solidFill>
              </a:rPr>
              <a:t> </a:t>
            </a:r>
            <a:r>
              <a:rPr lang="en-US" sz="1000" b="1" u="sng" dirty="0" err="1" smtClean="0">
                <a:solidFill>
                  <a:srgbClr val="FF0000"/>
                </a:solidFill>
              </a:rPr>
              <a:t>криминал</a:t>
            </a:r>
            <a:r>
              <a:rPr lang="en-US" sz="1000" b="1" u="sng" dirty="0" smtClean="0">
                <a:solidFill>
                  <a:srgbClr val="FF0000"/>
                </a:solidFill>
              </a:rPr>
              <a:t> </a:t>
            </a:r>
            <a:r>
              <a:rPr lang="en-US" sz="1000" b="1" u="sng" dirty="0" err="1" smtClean="0">
                <a:solidFill>
                  <a:srgbClr val="FF0000"/>
                </a:solidFill>
              </a:rPr>
              <a:t>во</a:t>
            </a:r>
            <a:r>
              <a:rPr lang="en-US" sz="1000" b="1" u="sng" dirty="0" smtClean="0">
                <a:solidFill>
                  <a:srgbClr val="FF0000"/>
                </a:solidFill>
              </a:rPr>
              <a:t> </a:t>
            </a:r>
            <a:r>
              <a:rPr lang="en-US" sz="1000" b="1" u="sng" dirty="0" err="1" smtClean="0">
                <a:solidFill>
                  <a:srgbClr val="FF0000"/>
                </a:solidFill>
              </a:rPr>
              <a:t>различни</a:t>
            </a:r>
            <a:r>
              <a:rPr lang="en-US" sz="1000" b="1" u="sng" dirty="0" smtClean="0">
                <a:solidFill>
                  <a:srgbClr val="FF0000"/>
                </a:solidFill>
              </a:rPr>
              <a:t> </a:t>
            </a:r>
            <a:r>
              <a:rPr lang="en-US" sz="1000" b="1" u="sng" dirty="0" err="1" smtClean="0">
                <a:solidFill>
                  <a:srgbClr val="FF0000"/>
                </a:solidFill>
              </a:rPr>
              <a:t>земји</a:t>
            </a:r>
            <a:r>
              <a:rPr lang="en-US" sz="1000" b="1" u="sng" dirty="0" smtClean="0">
                <a:solidFill>
                  <a:srgbClr val="FF0000"/>
                </a:solidFill>
              </a:rPr>
              <a:t>:</a:t>
            </a:r>
          </a:p>
          <a:p>
            <a:endParaRPr lang="en-US" sz="1000" dirty="0" smtClean="0">
              <a:solidFill>
                <a:srgbClr val="FF0000"/>
              </a:solidFill>
            </a:endParaRPr>
          </a:p>
          <a:p>
            <a:r>
              <a:rPr lang="en-US" sz="1000" dirty="0" err="1" smtClean="0">
                <a:solidFill>
                  <a:srgbClr val="FF0000"/>
                </a:solidFill>
              </a:rPr>
              <a:t>Сите</a:t>
            </a:r>
            <a:r>
              <a:rPr lang="en-US" sz="1000" dirty="0" smtClean="0">
                <a:solidFill>
                  <a:srgbClr val="FF0000"/>
                </a:solidFill>
              </a:rPr>
              <a:t> </a:t>
            </a:r>
            <a:r>
              <a:rPr lang="en-US" sz="1000" dirty="0" err="1" smtClean="0">
                <a:solidFill>
                  <a:srgbClr val="FF0000"/>
                </a:solidFill>
              </a:rPr>
              <a:t>земји</a:t>
            </a:r>
            <a:r>
              <a:rPr lang="en-US" sz="1000" dirty="0" smtClean="0">
                <a:solidFill>
                  <a:srgbClr val="FF0000"/>
                </a:solidFill>
              </a:rPr>
              <a:t> </a:t>
            </a:r>
            <a:r>
              <a:rPr lang="en-US" sz="1000" dirty="0" err="1" smtClean="0">
                <a:solidFill>
                  <a:srgbClr val="FF0000"/>
                </a:solidFill>
              </a:rPr>
              <a:t>немаат</a:t>
            </a:r>
            <a:r>
              <a:rPr lang="en-US" sz="1000" dirty="0" smtClean="0">
                <a:solidFill>
                  <a:srgbClr val="FF0000"/>
                </a:solidFill>
              </a:rPr>
              <a:t> </a:t>
            </a:r>
            <a:r>
              <a:rPr lang="en-US" sz="1000" dirty="0" err="1" smtClean="0">
                <a:solidFill>
                  <a:srgbClr val="FF0000"/>
                </a:solidFill>
              </a:rPr>
              <a:t>специјализирана</a:t>
            </a:r>
            <a:r>
              <a:rPr lang="en-US" sz="1000" dirty="0" smtClean="0">
                <a:solidFill>
                  <a:srgbClr val="FF0000"/>
                </a:solidFill>
              </a:rPr>
              <a:t> </a:t>
            </a:r>
            <a:r>
              <a:rPr lang="en-US" sz="1000" dirty="0" err="1" smtClean="0">
                <a:solidFill>
                  <a:srgbClr val="FF0000"/>
                </a:solidFill>
              </a:rPr>
              <a:t>служба</a:t>
            </a:r>
            <a:r>
              <a:rPr lang="en-US" sz="1000" dirty="0" smtClean="0">
                <a:solidFill>
                  <a:srgbClr val="FF0000"/>
                </a:solidFill>
              </a:rPr>
              <a:t> </a:t>
            </a:r>
            <a:r>
              <a:rPr lang="en-US" sz="1000" dirty="0" err="1" smtClean="0">
                <a:solidFill>
                  <a:srgbClr val="FF0000"/>
                </a:solidFill>
              </a:rPr>
              <a:t>за</a:t>
            </a:r>
            <a:r>
              <a:rPr lang="en-US" sz="1000" dirty="0" smtClean="0">
                <a:solidFill>
                  <a:srgbClr val="FF0000"/>
                </a:solidFill>
              </a:rPr>
              <a:t> </a:t>
            </a:r>
            <a:r>
              <a:rPr lang="en-US" sz="1000" dirty="0" err="1" smtClean="0">
                <a:solidFill>
                  <a:srgbClr val="FF0000"/>
                </a:solidFill>
              </a:rPr>
              <a:t>спроведување</a:t>
            </a:r>
            <a:r>
              <a:rPr lang="en-US" sz="1000" dirty="0" smtClean="0">
                <a:solidFill>
                  <a:srgbClr val="FF0000"/>
                </a:solidFill>
              </a:rPr>
              <a:t> </a:t>
            </a:r>
            <a:r>
              <a:rPr lang="en-US" sz="1000" dirty="0" err="1" smtClean="0">
                <a:solidFill>
                  <a:srgbClr val="FF0000"/>
                </a:solidFill>
              </a:rPr>
              <a:t>на</a:t>
            </a:r>
            <a:r>
              <a:rPr lang="en-US" sz="1000" dirty="0" smtClean="0">
                <a:solidFill>
                  <a:srgbClr val="FF0000"/>
                </a:solidFill>
              </a:rPr>
              <a:t> </a:t>
            </a:r>
            <a:r>
              <a:rPr lang="en-US" sz="1000" dirty="0" err="1" smtClean="0">
                <a:solidFill>
                  <a:srgbClr val="FF0000"/>
                </a:solidFill>
              </a:rPr>
              <a:t>законот</a:t>
            </a:r>
            <a:r>
              <a:rPr lang="en-US" sz="1000" dirty="0" smtClean="0">
                <a:solidFill>
                  <a:srgbClr val="FF0000"/>
                </a:solidFill>
              </a:rPr>
              <a:t> </a:t>
            </a:r>
            <a:r>
              <a:rPr lang="en-US" sz="1000" dirty="0" err="1" smtClean="0">
                <a:solidFill>
                  <a:srgbClr val="FF0000"/>
                </a:solidFill>
              </a:rPr>
              <a:t>или</a:t>
            </a:r>
            <a:r>
              <a:rPr lang="en-US" sz="1000" dirty="0" smtClean="0">
                <a:solidFill>
                  <a:srgbClr val="FF0000"/>
                </a:solidFill>
              </a:rPr>
              <a:t> </a:t>
            </a:r>
            <a:r>
              <a:rPr lang="en-US" sz="1000" dirty="0" err="1" smtClean="0">
                <a:solidFill>
                  <a:srgbClr val="FF0000"/>
                </a:solidFill>
              </a:rPr>
              <a:t>правосудна</a:t>
            </a:r>
            <a:r>
              <a:rPr lang="en-US" sz="1000" dirty="0" smtClean="0">
                <a:solidFill>
                  <a:srgbClr val="FF0000"/>
                </a:solidFill>
              </a:rPr>
              <a:t> </a:t>
            </a:r>
            <a:r>
              <a:rPr lang="en-US" sz="1000" dirty="0" err="1" smtClean="0">
                <a:solidFill>
                  <a:srgbClr val="FF0000"/>
                </a:solidFill>
              </a:rPr>
              <a:t>структура</a:t>
            </a:r>
            <a:r>
              <a:rPr lang="en-US" sz="1000" dirty="0" smtClean="0">
                <a:solidFill>
                  <a:srgbClr val="FF0000"/>
                </a:solidFill>
              </a:rPr>
              <a:t> </a:t>
            </a:r>
            <a:r>
              <a:rPr lang="en-US" sz="1000" dirty="0" err="1" smtClean="0">
                <a:solidFill>
                  <a:srgbClr val="FF0000"/>
                </a:solidFill>
              </a:rPr>
              <a:t>што</a:t>
            </a:r>
            <a:r>
              <a:rPr lang="en-US" sz="1000" dirty="0" smtClean="0">
                <a:solidFill>
                  <a:srgbClr val="FF0000"/>
                </a:solidFill>
              </a:rPr>
              <a:t> е </a:t>
            </a:r>
            <a:r>
              <a:rPr lang="en-US" sz="1000" dirty="0" err="1" smtClean="0">
                <a:solidFill>
                  <a:srgbClr val="FF0000"/>
                </a:solidFill>
              </a:rPr>
              <a:t>обучена</a:t>
            </a:r>
            <a:r>
              <a:rPr lang="en-US" sz="1000" dirty="0" smtClean="0">
                <a:solidFill>
                  <a:srgbClr val="FF0000"/>
                </a:solidFill>
              </a:rPr>
              <a:t> и </a:t>
            </a:r>
            <a:r>
              <a:rPr lang="en-US" sz="1000" dirty="0" err="1" smtClean="0">
                <a:solidFill>
                  <a:srgbClr val="FF0000"/>
                </a:solidFill>
              </a:rPr>
              <a:t>опремена</a:t>
            </a:r>
            <a:r>
              <a:rPr lang="en-US" sz="1000" dirty="0" smtClean="0">
                <a:solidFill>
                  <a:srgbClr val="FF0000"/>
                </a:solidFill>
              </a:rPr>
              <a:t> </a:t>
            </a:r>
            <a:r>
              <a:rPr lang="en-US" sz="1000" dirty="0" err="1" smtClean="0">
                <a:solidFill>
                  <a:srgbClr val="FF0000"/>
                </a:solidFill>
              </a:rPr>
              <a:t>за</a:t>
            </a:r>
            <a:r>
              <a:rPr lang="en-US" sz="1000" dirty="0" smtClean="0">
                <a:solidFill>
                  <a:srgbClr val="FF0000"/>
                </a:solidFill>
              </a:rPr>
              <a:t> </a:t>
            </a:r>
            <a:r>
              <a:rPr lang="en-US" sz="1000" dirty="0" err="1" smtClean="0">
                <a:solidFill>
                  <a:srgbClr val="FF0000"/>
                </a:solidFill>
              </a:rPr>
              <a:t>постапување</a:t>
            </a:r>
            <a:r>
              <a:rPr lang="en-US" sz="1000" dirty="0" smtClean="0">
                <a:solidFill>
                  <a:srgbClr val="FF0000"/>
                </a:solidFill>
              </a:rPr>
              <a:t> </a:t>
            </a:r>
            <a:r>
              <a:rPr lang="en-US" sz="1000" dirty="0" err="1" smtClean="0">
                <a:solidFill>
                  <a:srgbClr val="FF0000"/>
                </a:solidFill>
              </a:rPr>
              <a:t>во</a:t>
            </a:r>
            <a:r>
              <a:rPr lang="en-US" sz="1000" dirty="0" smtClean="0">
                <a:solidFill>
                  <a:srgbClr val="FF0000"/>
                </a:solidFill>
              </a:rPr>
              <a:t> </a:t>
            </a:r>
            <a:r>
              <a:rPr lang="en-US" sz="1000" dirty="0" err="1" smtClean="0">
                <a:solidFill>
                  <a:srgbClr val="FF0000"/>
                </a:solidFill>
              </a:rPr>
              <a:t>истраги</a:t>
            </a:r>
            <a:r>
              <a:rPr lang="en-US" sz="1000" dirty="0" smtClean="0">
                <a:solidFill>
                  <a:srgbClr val="FF0000"/>
                </a:solidFill>
              </a:rPr>
              <a:t> </a:t>
            </a:r>
            <a:r>
              <a:rPr lang="en-US" sz="1000" dirty="0" err="1" smtClean="0">
                <a:solidFill>
                  <a:srgbClr val="FF0000"/>
                </a:solidFill>
              </a:rPr>
              <a:t>за</a:t>
            </a:r>
            <a:r>
              <a:rPr lang="en-US" sz="1000" dirty="0" smtClean="0">
                <a:solidFill>
                  <a:srgbClr val="FF0000"/>
                </a:solidFill>
              </a:rPr>
              <a:t> </a:t>
            </a:r>
            <a:r>
              <a:rPr lang="en-US" sz="1000" dirty="0" err="1" smtClean="0">
                <a:solidFill>
                  <a:srgbClr val="FF0000"/>
                </a:solidFill>
              </a:rPr>
              <a:t>компјутерски</a:t>
            </a:r>
            <a:r>
              <a:rPr lang="en-US" sz="1000" dirty="0" smtClean="0">
                <a:solidFill>
                  <a:srgbClr val="FF0000"/>
                </a:solidFill>
              </a:rPr>
              <a:t> </a:t>
            </a:r>
            <a:r>
              <a:rPr lang="en-US" sz="1000" dirty="0" err="1" smtClean="0">
                <a:solidFill>
                  <a:srgbClr val="FF0000"/>
                </a:solidFill>
              </a:rPr>
              <a:t>криминал</a:t>
            </a:r>
            <a:r>
              <a:rPr lang="en-US" sz="1000" dirty="0" smtClean="0">
                <a:solidFill>
                  <a:srgbClr val="FF0000"/>
                </a:solidFill>
              </a:rPr>
              <a:t>. </a:t>
            </a:r>
          </a:p>
          <a:p>
            <a:endParaRPr lang="en-US" sz="1000" dirty="0" smtClean="0">
              <a:solidFill>
                <a:srgbClr val="FF0000"/>
              </a:solidFill>
            </a:endParaRPr>
          </a:p>
          <a:p>
            <a:r>
              <a:rPr lang="en-US" sz="1000" b="1" u="sng" dirty="0" err="1" smtClean="0">
                <a:solidFill>
                  <a:srgbClr val="FF0000"/>
                </a:solidFill>
              </a:rPr>
              <a:t>Обезбедување</a:t>
            </a:r>
            <a:r>
              <a:rPr lang="en-US" sz="1000" b="1" u="sng" dirty="0" smtClean="0">
                <a:solidFill>
                  <a:srgbClr val="FF0000"/>
                </a:solidFill>
              </a:rPr>
              <a:t> </a:t>
            </a:r>
            <a:r>
              <a:rPr lang="en-US" sz="1000" b="1" u="sng" dirty="0" err="1" smtClean="0">
                <a:solidFill>
                  <a:srgbClr val="FF0000"/>
                </a:solidFill>
              </a:rPr>
              <a:t>техничка</a:t>
            </a:r>
            <a:r>
              <a:rPr lang="en-US" sz="1000" b="1" u="sng" dirty="0" smtClean="0">
                <a:solidFill>
                  <a:srgbClr val="FF0000"/>
                </a:solidFill>
              </a:rPr>
              <a:t> и </a:t>
            </a:r>
            <a:r>
              <a:rPr lang="en-US" sz="1000" b="1" u="sng" dirty="0" err="1" smtClean="0">
                <a:solidFill>
                  <a:srgbClr val="FF0000"/>
                </a:solidFill>
              </a:rPr>
              <a:t>експертска</a:t>
            </a:r>
            <a:r>
              <a:rPr lang="en-US" sz="1000" b="1" u="sng" dirty="0" smtClean="0">
                <a:solidFill>
                  <a:srgbClr val="FF0000"/>
                </a:solidFill>
              </a:rPr>
              <a:t> </a:t>
            </a:r>
            <a:r>
              <a:rPr lang="en-US" sz="1000" b="1" u="sng" dirty="0" err="1" smtClean="0">
                <a:solidFill>
                  <a:srgbClr val="FF0000"/>
                </a:solidFill>
              </a:rPr>
              <a:t>поддршка</a:t>
            </a:r>
            <a:r>
              <a:rPr lang="en-US" sz="1000" b="1" u="sng" dirty="0" smtClean="0">
                <a:solidFill>
                  <a:srgbClr val="FF0000"/>
                </a:solidFill>
              </a:rPr>
              <a:t>:</a:t>
            </a:r>
          </a:p>
          <a:p>
            <a:endParaRPr lang="en-US" sz="1000" dirty="0" smtClean="0">
              <a:solidFill>
                <a:srgbClr val="FF0000"/>
              </a:solidFill>
            </a:endParaRPr>
          </a:p>
          <a:p>
            <a:r>
              <a:rPr lang="en-US" sz="1000" dirty="0" err="1" smtClean="0">
                <a:solidFill>
                  <a:srgbClr val="FF0000"/>
                </a:solidFill>
              </a:rPr>
              <a:t>Техничката</a:t>
            </a:r>
            <a:r>
              <a:rPr lang="en-US" sz="1000" dirty="0" smtClean="0">
                <a:solidFill>
                  <a:srgbClr val="FF0000"/>
                </a:solidFill>
              </a:rPr>
              <a:t> и </a:t>
            </a:r>
            <a:r>
              <a:rPr lang="en-US" sz="1000" dirty="0" err="1" smtClean="0">
                <a:solidFill>
                  <a:srgbClr val="FF0000"/>
                </a:solidFill>
              </a:rPr>
              <a:t>експертската</a:t>
            </a:r>
            <a:r>
              <a:rPr lang="en-US" sz="1000" dirty="0" smtClean="0">
                <a:solidFill>
                  <a:srgbClr val="FF0000"/>
                </a:solidFill>
              </a:rPr>
              <a:t> </a:t>
            </a:r>
            <a:r>
              <a:rPr lang="en-US" sz="1000" dirty="0" err="1" smtClean="0">
                <a:solidFill>
                  <a:srgbClr val="FF0000"/>
                </a:solidFill>
              </a:rPr>
              <a:t>поддршка</a:t>
            </a:r>
            <a:r>
              <a:rPr lang="en-US" sz="1000" dirty="0" smtClean="0">
                <a:solidFill>
                  <a:srgbClr val="FF0000"/>
                </a:solidFill>
              </a:rPr>
              <a:t> </a:t>
            </a:r>
            <a:r>
              <a:rPr lang="en-US" sz="1000" dirty="0" err="1" smtClean="0">
                <a:solidFill>
                  <a:srgbClr val="FF0000"/>
                </a:solidFill>
              </a:rPr>
              <a:t>може</a:t>
            </a:r>
            <a:r>
              <a:rPr lang="en-US" sz="1000" dirty="0" smtClean="0">
                <a:solidFill>
                  <a:srgbClr val="FF0000"/>
                </a:solidFill>
              </a:rPr>
              <a:t> </a:t>
            </a:r>
            <a:r>
              <a:rPr lang="en-US" sz="1000" dirty="0" err="1" smtClean="0">
                <a:solidFill>
                  <a:srgbClr val="FF0000"/>
                </a:solidFill>
              </a:rPr>
              <a:t>да</a:t>
            </a:r>
            <a:r>
              <a:rPr lang="en-US" sz="1000" dirty="0" smtClean="0">
                <a:solidFill>
                  <a:srgbClr val="FF0000"/>
                </a:solidFill>
              </a:rPr>
              <a:t> </a:t>
            </a:r>
            <a:r>
              <a:rPr lang="en-US" sz="1000" dirty="0" err="1" smtClean="0">
                <a:solidFill>
                  <a:srgbClr val="FF0000"/>
                </a:solidFill>
              </a:rPr>
              <a:t>се</a:t>
            </a:r>
            <a:r>
              <a:rPr lang="en-US" sz="1000" dirty="0" smtClean="0">
                <a:solidFill>
                  <a:srgbClr val="FF0000"/>
                </a:solidFill>
              </a:rPr>
              <a:t> </a:t>
            </a:r>
            <a:r>
              <a:rPr lang="en-US" sz="1000" dirty="0" err="1" smtClean="0">
                <a:solidFill>
                  <a:srgbClr val="FF0000"/>
                </a:solidFill>
              </a:rPr>
              <a:t>обезбеди</a:t>
            </a:r>
            <a:r>
              <a:rPr lang="en-US" sz="1000" dirty="0" smtClean="0">
                <a:solidFill>
                  <a:srgbClr val="FF0000"/>
                </a:solidFill>
              </a:rPr>
              <a:t> </a:t>
            </a:r>
            <a:r>
              <a:rPr lang="en-US" sz="1000" dirty="0" err="1" smtClean="0">
                <a:solidFill>
                  <a:srgbClr val="FF0000"/>
                </a:solidFill>
              </a:rPr>
              <a:t>така</a:t>
            </a:r>
            <a:r>
              <a:rPr lang="en-US" sz="1000" dirty="0" smtClean="0">
                <a:solidFill>
                  <a:srgbClr val="FF0000"/>
                </a:solidFill>
              </a:rPr>
              <a:t> </a:t>
            </a:r>
            <a:r>
              <a:rPr lang="en-US" sz="1000" dirty="0" err="1" smtClean="0">
                <a:solidFill>
                  <a:srgbClr val="FF0000"/>
                </a:solidFill>
              </a:rPr>
              <a:t>што</a:t>
            </a:r>
            <a:r>
              <a:rPr lang="en-US" sz="1000" dirty="0" smtClean="0">
                <a:solidFill>
                  <a:srgbClr val="FF0000"/>
                </a:solidFill>
              </a:rPr>
              <a:t> </a:t>
            </a:r>
            <a:r>
              <a:rPr lang="en-US" sz="1000" dirty="0" err="1" smtClean="0">
                <a:solidFill>
                  <a:srgbClr val="FF0000"/>
                </a:solidFill>
              </a:rPr>
              <a:t>ќе</a:t>
            </a:r>
            <a:r>
              <a:rPr lang="en-US" sz="1000" dirty="0" smtClean="0">
                <a:solidFill>
                  <a:srgbClr val="FF0000"/>
                </a:solidFill>
              </a:rPr>
              <a:t> </a:t>
            </a:r>
            <a:r>
              <a:rPr lang="en-US" sz="1000" dirty="0" err="1" smtClean="0">
                <a:solidFill>
                  <a:srgbClr val="FF0000"/>
                </a:solidFill>
              </a:rPr>
              <a:t>бидете</a:t>
            </a:r>
            <a:r>
              <a:rPr lang="en-US" sz="1000" dirty="0" smtClean="0">
                <a:solidFill>
                  <a:srgbClr val="FF0000"/>
                </a:solidFill>
              </a:rPr>
              <a:t> </a:t>
            </a:r>
            <a:r>
              <a:rPr lang="en-US" sz="1000" dirty="0" err="1" smtClean="0">
                <a:solidFill>
                  <a:srgbClr val="FF0000"/>
                </a:solidFill>
              </a:rPr>
              <a:t>доволно</a:t>
            </a:r>
            <a:r>
              <a:rPr lang="en-US" sz="1000" dirty="0" smtClean="0">
                <a:solidFill>
                  <a:srgbClr val="FF0000"/>
                </a:solidFill>
              </a:rPr>
              <a:t> </a:t>
            </a:r>
            <a:r>
              <a:rPr lang="en-US" sz="1000" dirty="0" err="1" smtClean="0">
                <a:solidFill>
                  <a:srgbClr val="FF0000"/>
                </a:solidFill>
              </a:rPr>
              <a:t>прецизни</a:t>
            </a:r>
            <a:r>
              <a:rPr lang="en-US" sz="1000" dirty="0" smtClean="0">
                <a:solidFill>
                  <a:srgbClr val="FF0000"/>
                </a:solidFill>
              </a:rPr>
              <a:t> </a:t>
            </a:r>
            <a:r>
              <a:rPr lang="en-US" sz="1000" dirty="0" err="1" smtClean="0">
                <a:solidFill>
                  <a:srgbClr val="FF0000"/>
                </a:solidFill>
              </a:rPr>
              <a:t>кога</a:t>
            </a:r>
            <a:r>
              <a:rPr lang="en-US" sz="1000" dirty="0" smtClean="0">
                <a:solidFill>
                  <a:srgbClr val="FF0000"/>
                </a:solidFill>
              </a:rPr>
              <a:t> </a:t>
            </a:r>
            <a:r>
              <a:rPr lang="en-US" sz="1000" dirty="0" err="1" smtClean="0">
                <a:solidFill>
                  <a:srgbClr val="FF0000"/>
                </a:solidFill>
              </a:rPr>
              <a:t>го</a:t>
            </a:r>
            <a:r>
              <a:rPr lang="en-US" sz="1000" dirty="0" smtClean="0">
                <a:solidFill>
                  <a:srgbClr val="FF0000"/>
                </a:solidFill>
              </a:rPr>
              <a:t> </a:t>
            </a:r>
            <a:r>
              <a:rPr lang="en-US" sz="1000" dirty="0" err="1" smtClean="0">
                <a:solidFill>
                  <a:srgbClr val="FF0000"/>
                </a:solidFill>
              </a:rPr>
              <a:t>утврдувате</a:t>
            </a:r>
            <a:r>
              <a:rPr lang="en-US" sz="1000" dirty="0" smtClean="0">
                <a:solidFill>
                  <a:srgbClr val="FF0000"/>
                </a:solidFill>
              </a:rPr>
              <a:t> </a:t>
            </a:r>
            <a:r>
              <a:rPr lang="en-US" sz="1000" dirty="0" err="1" smtClean="0">
                <a:solidFill>
                  <a:srgbClr val="FF0000"/>
                </a:solidFill>
              </a:rPr>
              <a:t>барањето</a:t>
            </a:r>
            <a:r>
              <a:rPr lang="en-US" sz="1000" dirty="0" smtClean="0">
                <a:solidFill>
                  <a:srgbClr val="FF0000"/>
                </a:solidFill>
              </a:rPr>
              <a:t> </a:t>
            </a:r>
            <a:r>
              <a:rPr lang="en-US" sz="1000" dirty="0" err="1" smtClean="0">
                <a:solidFill>
                  <a:srgbClr val="FF0000"/>
                </a:solidFill>
              </a:rPr>
              <a:t>за</a:t>
            </a:r>
            <a:r>
              <a:rPr lang="en-US" sz="1000" dirty="0" smtClean="0">
                <a:solidFill>
                  <a:srgbClr val="FF0000"/>
                </a:solidFill>
              </a:rPr>
              <a:t> </a:t>
            </a:r>
            <a:r>
              <a:rPr lang="en-US" sz="1000" dirty="0" err="1" smtClean="0">
                <a:solidFill>
                  <a:srgbClr val="FF0000"/>
                </a:solidFill>
              </a:rPr>
              <a:t>меѓусебна</a:t>
            </a:r>
            <a:r>
              <a:rPr lang="en-US" sz="1000" dirty="0" smtClean="0">
                <a:solidFill>
                  <a:srgbClr val="FF0000"/>
                </a:solidFill>
              </a:rPr>
              <a:t> </a:t>
            </a:r>
            <a:r>
              <a:rPr lang="en-US" sz="1000" dirty="0" err="1" smtClean="0">
                <a:solidFill>
                  <a:srgbClr val="FF0000"/>
                </a:solidFill>
              </a:rPr>
              <a:t>правна</a:t>
            </a:r>
            <a:r>
              <a:rPr lang="en-US" sz="1000" dirty="0" smtClean="0">
                <a:solidFill>
                  <a:srgbClr val="FF0000"/>
                </a:solidFill>
              </a:rPr>
              <a:t> </a:t>
            </a:r>
            <a:r>
              <a:rPr lang="en-US" sz="1000" dirty="0" err="1" smtClean="0">
                <a:solidFill>
                  <a:srgbClr val="FF0000"/>
                </a:solidFill>
              </a:rPr>
              <a:t>помош</a:t>
            </a:r>
            <a:r>
              <a:rPr lang="en-US" sz="1000" dirty="0" smtClean="0">
                <a:solidFill>
                  <a:srgbClr val="FF0000"/>
                </a:solidFill>
              </a:rPr>
              <a:t> и </a:t>
            </a:r>
            <a:r>
              <a:rPr lang="en-US" sz="1000" dirty="0" err="1" smtClean="0">
                <a:solidFill>
                  <a:srgbClr val="FF0000"/>
                </a:solidFill>
              </a:rPr>
              <a:t>ќе</a:t>
            </a:r>
            <a:r>
              <a:rPr lang="en-US" sz="1000" dirty="0" smtClean="0">
                <a:solidFill>
                  <a:srgbClr val="FF0000"/>
                </a:solidFill>
              </a:rPr>
              <a:t> </a:t>
            </a:r>
            <a:r>
              <a:rPr lang="en-US" sz="1000" dirty="0" err="1" smtClean="0">
                <a:solidFill>
                  <a:srgbClr val="FF0000"/>
                </a:solidFill>
              </a:rPr>
              <a:t>наведете</a:t>
            </a:r>
            <a:r>
              <a:rPr lang="en-US" sz="1000" dirty="0" smtClean="0">
                <a:solidFill>
                  <a:srgbClr val="FF0000"/>
                </a:solidFill>
              </a:rPr>
              <a:t> </a:t>
            </a:r>
            <a:r>
              <a:rPr lang="en-US" sz="1000" dirty="0" err="1" smtClean="0">
                <a:solidFill>
                  <a:srgbClr val="FF0000"/>
                </a:solidFill>
              </a:rPr>
              <a:t>точно</a:t>
            </a:r>
            <a:r>
              <a:rPr lang="en-US" sz="1000" dirty="0" smtClean="0">
                <a:solidFill>
                  <a:srgbClr val="FF0000"/>
                </a:solidFill>
              </a:rPr>
              <a:t> </a:t>
            </a:r>
            <a:r>
              <a:rPr lang="en-US" sz="1000" dirty="0" err="1" smtClean="0">
                <a:solidFill>
                  <a:srgbClr val="FF0000"/>
                </a:solidFill>
              </a:rPr>
              <a:t>до</a:t>
            </a:r>
            <a:r>
              <a:rPr lang="en-US" sz="1000" dirty="0" smtClean="0">
                <a:solidFill>
                  <a:srgbClr val="FF0000"/>
                </a:solidFill>
              </a:rPr>
              <a:t> </a:t>
            </a:r>
            <a:r>
              <a:rPr lang="en-US" sz="1000" dirty="0" err="1" smtClean="0">
                <a:solidFill>
                  <a:srgbClr val="FF0000"/>
                </a:solidFill>
              </a:rPr>
              <a:t>детаљ</a:t>
            </a:r>
            <a:r>
              <a:rPr lang="en-US" sz="1000" dirty="0" smtClean="0">
                <a:solidFill>
                  <a:srgbClr val="FF0000"/>
                </a:solidFill>
              </a:rPr>
              <a:t> </a:t>
            </a:r>
            <a:r>
              <a:rPr lang="en-US" sz="1000" dirty="0" err="1" smtClean="0">
                <a:solidFill>
                  <a:srgbClr val="FF0000"/>
                </a:solidFill>
              </a:rPr>
              <a:t>какви</a:t>
            </a:r>
            <a:r>
              <a:rPr lang="en-US" sz="1000" dirty="0" smtClean="0">
                <a:solidFill>
                  <a:srgbClr val="FF0000"/>
                </a:solidFill>
              </a:rPr>
              <a:t> </a:t>
            </a:r>
            <a:r>
              <a:rPr lang="en-US" sz="1000" dirty="0" err="1" smtClean="0">
                <a:solidFill>
                  <a:srgbClr val="FF0000"/>
                </a:solidFill>
              </a:rPr>
              <a:t>истражни</a:t>
            </a:r>
            <a:r>
              <a:rPr lang="en-US" sz="1000" dirty="0" smtClean="0">
                <a:solidFill>
                  <a:srgbClr val="FF0000"/>
                </a:solidFill>
              </a:rPr>
              <a:t> </a:t>
            </a:r>
            <a:r>
              <a:rPr lang="en-US" sz="1000" dirty="0" err="1" smtClean="0">
                <a:solidFill>
                  <a:srgbClr val="FF0000"/>
                </a:solidFill>
              </a:rPr>
              <a:t>дејства</a:t>
            </a:r>
            <a:r>
              <a:rPr lang="en-US" sz="1000" dirty="0" smtClean="0">
                <a:solidFill>
                  <a:srgbClr val="FF0000"/>
                </a:solidFill>
              </a:rPr>
              <a:t> </a:t>
            </a:r>
            <a:r>
              <a:rPr lang="en-US" sz="1000" dirty="0" err="1" smtClean="0">
                <a:solidFill>
                  <a:srgbClr val="FF0000"/>
                </a:solidFill>
              </a:rPr>
              <a:t>треба</a:t>
            </a:r>
            <a:r>
              <a:rPr lang="en-US" sz="1000" dirty="0" smtClean="0">
                <a:solidFill>
                  <a:srgbClr val="FF0000"/>
                </a:solidFill>
              </a:rPr>
              <a:t> </a:t>
            </a:r>
            <a:r>
              <a:rPr lang="en-US" sz="1000" dirty="0" err="1" smtClean="0">
                <a:solidFill>
                  <a:srgbClr val="FF0000"/>
                </a:solidFill>
              </a:rPr>
              <a:t>да</a:t>
            </a:r>
            <a:r>
              <a:rPr lang="en-US" sz="1000" dirty="0" smtClean="0">
                <a:solidFill>
                  <a:srgbClr val="FF0000"/>
                </a:solidFill>
              </a:rPr>
              <a:t> </a:t>
            </a:r>
            <a:r>
              <a:rPr lang="en-US" sz="1000" dirty="0" err="1" smtClean="0">
                <a:solidFill>
                  <a:srgbClr val="FF0000"/>
                </a:solidFill>
              </a:rPr>
              <a:t>бидат</a:t>
            </a:r>
            <a:r>
              <a:rPr lang="en-US" sz="1000" dirty="0" smtClean="0">
                <a:solidFill>
                  <a:srgbClr val="FF0000"/>
                </a:solidFill>
              </a:rPr>
              <a:t> </a:t>
            </a:r>
            <a:r>
              <a:rPr lang="en-US" sz="1000" dirty="0" err="1" smtClean="0">
                <a:solidFill>
                  <a:srgbClr val="FF0000"/>
                </a:solidFill>
              </a:rPr>
              <a:t>спроведени</a:t>
            </a:r>
            <a:r>
              <a:rPr lang="en-US" sz="1000" dirty="0" smtClean="0">
                <a:solidFill>
                  <a:srgbClr val="FF0000"/>
                </a:solidFill>
              </a:rPr>
              <a:t> и </a:t>
            </a:r>
            <a:r>
              <a:rPr lang="en-US" sz="1000" dirty="0" err="1" smtClean="0">
                <a:solidFill>
                  <a:srgbClr val="FF0000"/>
                </a:solidFill>
              </a:rPr>
              <a:t>кои</a:t>
            </a:r>
            <a:r>
              <a:rPr lang="en-US" sz="1000" dirty="0" smtClean="0">
                <a:solidFill>
                  <a:srgbClr val="FF0000"/>
                </a:solidFill>
              </a:rPr>
              <a:t> </a:t>
            </a:r>
            <a:r>
              <a:rPr lang="en-US" sz="1000" dirty="0" err="1" smtClean="0">
                <a:solidFill>
                  <a:srgbClr val="FF0000"/>
                </a:solidFill>
              </a:rPr>
              <a:t>резултати</a:t>
            </a:r>
            <a:r>
              <a:rPr lang="en-US" sz="1000" dirty="0" smtClean="0">
                <a:solidFill>
                  <a:srgbClr val="FF0000"/>
                </a:solidFill>
              </a:rPr>
              <a:t> </a:t>
            </a:r>
            <a:r>
              <a:rPr lang="en-US" sz="1000" dirty="0" err="1" smtClean="0">
                <a:solidFill>
                  <a:srgbClr val="FF0000"/>
                </a:solidFill>
              </a:rPr>
              <a:t>ги</a:t>
            </a:r>
            <a:r>
              <a:rPr lang="en-US" sz="1000" dirty="0" smtClean="0">
                <a:solidFill>
                  <a:srgbClr val="FF0000"/>
                </a:solidFill>
              </a:rPr>
              <a:t> </a:t>
            </a:r>
            <a:r>
              <a:rPr lang="en-US" sz="1000" dirty="0" err="1" smtClean="0">
                <a:solidFill>
                  <a:srgbClr val="FF0000"/>
                </a:solidFill>
              </a:rPr>
              <a:t>барате</a:t>
            </a:r>
            <a:r>
              <a:rPr lang="en-US" sz="1000" dirty="0" smtClean="0">
                <a:solidFill>
                  <a:srgbClr val="FF0000"/>
                </a:solidFill>
              </a:rPr>
              <a:t> (</a:t>
            </a:r>
            <a:r>
              <a:rPr lang="en-US" sz="1000" u="sng" dirty="0" err="1" smtClean="0">
                <a:solidFill>
                  <a:srgbClr val="FF0000"/>
                </a:solidFill>
              </a:rPr>
              <a:t>видете</a:t>
            </a:r>
            <a:r>
              <a:rPr lang="en-US" sz="1000" u="sng" dirty="0" smtClean="0">
                <a:solidFill>
                  <a:srgbClr val="FF0000"/>
                </a:solidFill>
              </a:rPr>
              <a:t> </a:t>
            </a:r>
            <a:r>
              <a:rPr lang="en-US" sz="1000" u="sng" dirty="0" err="1" smtClean="0">
                <a:solidFill>
                  <a:srgbClr val="FF0000"/>
                </a:solidFill>
              </a:rPr>
              <a:t>слајд</a:t>
            </a:r>
            <a:r>
              <a:rPr lang="en-US" sz="1000" u="sng" dirty="0" smtClean="0">
                <a:solidFill>
                  <a:srgbClr val="FF0000"/>
                </a:solidFill>
              </a:rPr>
              <a:t> 55).</a:t>
            </a:r>
            <a:r>
              <a:rPr lang="en-US" sz="1000" dirty="0" smtClean="0">
                <a:solidFill>
                  <a:srgbClr val="FF0000"/>
                </a:solidFill>
              </a:rPr>
              <a:t> </a:t>
            </a:r>
            <a:r>
              <a:rPr lang="en-US" sz="1000" dirty="0" err="1" smtClean="0">
                <a:solidFill>
                  <a:srgbClr val="FF0000"/>
                </a:solidFill>
              </a:rPr>
              <a:t>Овие</a:t>
            </a:r>
            <a:r>
              <a:rPr lang="en-US" sz="1000" dirty="0" smtClean="0">
                <a:solidFill>
                  <a:srgbClr val="FF0000"/>
                </a:solidFill>
              </a:rPr>
              <a:t> </a:t>
            </a:r>
            <a:r>
              <a:rPr lang="en-US" sz="1000" dirty="0" err="1" smtClean="0">
                <a:solidFill>
                  <a:srgbClr val="FF0000"/>
                </a:solidFill>
              </a:rPr>
              <a:t>прашања</a:t>
            </a:r>
            <a:r>
              <a:rPr lang="en-US" sz="1000" dirty="0" smtClean="0">
                <a:solidFill>
                  <a:srgbClr val="FF0000"/>
                </a:solidFill>
              </a:rPr>
              <a:t>, </a:t>
            </a:r>
            <a:r>
              <a:rPr lang="en-US" sz="1000" dirty="0" err="1" smtClean="0">
                <a:solidFill>
                  <a:srgbClr val="FF0000"/>
                </a:solidFill>
              </a:rPr>
              <a:t>исто</a:t>
            </a:r>
            <a:r>
              <a:rPr lang="en-US" sz="1000" dirty="0" smtClean="0">
                <a:solidFill>
                  <a:srgbClr val="FF0000"/>
                </a:solidFill>
              </a:rPr>
              <a:t> </a:t>
            </a:r>
            <a:r>
              <a:rPr lang="en-US" sz="1000" dirty="0" err="1" smtClean="0">
                <a:solidFill>
                  <a:srgbClr val="FF0000"/>
                </a:solidFill>
              </a:rPr>
              <a:t>така</a:t>
            </a:r>
            <a:r>
              <a:rPr lang="en-US" sz="1000" dirty="0" smtClean="0">
                <a:solidFill>
                  <a:srgbClr val="FF0000"/>
                </a:solidFill>
              </a:rPr>
              <a:t>, </a:t>
            </a:r>
            <a:r>
              <a:rPr lang="en-US" sz="1000" dirty="0" err="1" smtClean="0">
                <a:solidFill>
                  <a:srgbClr val="FF0000"/>
                </a:solidFill>
              </a:rPr>
              <a:t>може</a:t>
            </a:r>
            <a:r>
              <a:rPr lang="en-US" sz="1000" dirty="0" smtClean="0">
                <a:solidFill>
                  <a:srgbClr val="FF0000"/>
                </a:solidFill>
              </a:rPr>
              <a:t> </a:t>
            </a:r>
            <a:r>
              <a:rPr lang="en-US" sz="1000" dirty="0" err="1" smtClean="0">
                <a:solidFill>
                  <a:srgbClr val="FF0000"/>
                </a:solidFill>
              </a:rPr>
              <a:t>да</a:t>
            </a:r>
            <a:r>
              <a:rPr lang="en-US" sz="1000" dirty="0" smtClean="0">
                <a:solidFill>
                  <a:srgbClr val="FF0000"/>
                </a:solidFill>
              </a:rPr>
              <a:t> </a:t>
            </a:r>
            <a:r>
              <a:rPr lang="en-US" sz="1000" dirty="0" err="1" smtClean="0">
                <a:solidFill>
                  <a:srgbClr val="FF0000"/>
                </a:solidFill>
              </a:rPr>
              <a:t>се</a:t>
            </a:r>
            <a:r>
              <a:rPr lang="en-US" sz="1000" dirty="0" smtClean="0">
                <a:solidFill>
                  <a:srgbClr val="FF0000"/>
                </a:solidFill>
              </a:rPr>
              <a:t> </a:t>
            </a:r>
            <a:r>
              <a:rPr lang="en-US" sz="1000" dirty="0" err="1" smtClean="0">
                <a:solidFill>
                  <a:srgbClr val="FF0000"/>
                </a:solidFill>
              </a:rPr>
              <a:t>постават</a:t>
            </a:r>
            <a:r>
              <a:rPr lang="en-US" sz="1000" dirty="0" smtClean="0">
                <a:solidFill>
                  <a:srgbClr val="FF0000"/>
                </a:solidFill>
              </a:rPr>
              <a:t> </a:t>
            </a:r>
            <a:r>
              <a:rPr lang="en-US" sz="1000" dirty="0" err="1" smtClean="0">
                <a:solidFill>
                  <a:srgbClr val="FF0000"/>
                </a:solidFill>
              </a:rPr>
              <a:t>во</a:t>
            </a:r>
            <a:r>
              <a:rPr lang="en-US" sz="1000" dirty="0" smtClean="0">
                <a:solidFill>
                  <a:srgbClr val="FF0000"/>
                </a:solidFill>
              </a:rPr>
              <a:t> </a:t>
            </a:r>
            <a:r>
              <a:rPr lang="en-US" sz="1000" dirty="0" err="1" smtClean="0">
                <a:solidFill>
                  <a:srgbClr val="FF0000"/>
                </a:solidFill>
              </a:rPr>
              <a:t>текот</a:t>
            </a:r>
            <a:r>
              <a:rPr lang="en-US" sz="1000" dirty="0" smtClean="0">
                <a:solidFill>
                  <a:srgbClr val="FF0000"/>
                </a:solidFill>
              </a:rPr>
              <a:t> </a:t>
            </a:r>
            <a:r>
              <a:rPr lang="en-US" sz="1000" dirty="0" err="1" smtClean="0">
                <a:solidFill>
                  <a:srgbClr val="FF0000"/>
                </a:solidFill>
              </a:rPr>
              <a:t>на</a:t>
            </a:r>
            <a:r>
              <a:rPr lang="en-US" sz="1000" dirty="0" smtClean="0">
                <a:solidFill>
                  <a:srgbClr val="FF0000"/>
                </a:solidFill>
              </a:rPr>
              <a:t> </a:t>
            </a:r>
            <a:r>
              <a:rPr lang="en-US" sz="1000" dirty="0" err="1" smtClean="0">
                <a:solidFill>
                  <a:srgbClr val="FF0000"/>
                </a:solidFill>
              </a:rPr>
              <a:t>директните</a:t>
            </a:r>
            <a:r>
              <a:rPr lang="en-US" sz="1000" dirty="0" smtClean="0">
                <a:solidFill>
                  <a:srgbClr val="FF0000"/>
                </a:solidFill>
              </a:rPr>
              <a:t> и </a:t>
            </a:r>
            <a:r>
              <a:rPr lang="en-US" sz="1000" dirty="0" err="1" smtClean="0">
                <a:solidFill>
                  <a:srgbClr val="FF0000"/>
                </a:solidFill>
              </a:rPr>
              <a:t>на</a:t>
            </a:r>
            <a:r>
              <a:rPr lang="en-US" sz="1000" dirty="0" smtClean="0">
                <a:solidFill>
                  <a:srgbClr val="FF0000"/>
                </a:solidFill>
              </a:rPr>
              <a:t> </a:t>
            </a:r>
            <a:r>
              <a:rPr lang="en-US" sz="1000" dirty="0" err="1" smtClean="0">
                <a:solidFill>
                  <a:srgbClr val="FF0000"/>
                </a:solidFill>
              </a:rPr>
              <a:t>неформалните</a:t>
            </a:r>
            <a:r>
              <a:rPr lang="en-US" sz="1000" dirty="0" smtClean="0">
                <a:solidFill>
                  <a:srgbClr val="FF0000"/>
                </a:solidFill>
              </a:rPr>
              <a:t> </a:t>
            </a:r>
            <a:r>
              <a:rPr lang="en-US" sz="1000" dirty="0" err="1" smtClean="0">
                <a:solidFill>
                  <a:srgbClr val="FF0000"/>
                </a:solidFill>
              </a:rPr>
              <a:t>контакти</a:t>
            </a:r>
            <a:r>
              <a:rPr lang="en-US" sz="1000" dirty="0" smtClean="0">
                <a:solidFill>
                  <a:srgbClr val="FF0000"/>
                </a:solidFill>
              </a:rPr>
              <a:t> </a:t>
            </a:r>
            <a:r>
              <a:rPr lang="en-US" sz="1000" dirty="0" err="1" smtClean="0">
                <a:solidFill>
                  <a:srgbClr val="FF0000"/>
                </a:solidFill>
              </a:rPr>
              <a:t>меѓу</a:t>
            </a:r>
            <a:r>
              <a:rPr lang="en-US" sz="1000" dirty="0" smtClean="0">
                <a:solidFill>
                  <a:srgbClr val="FF0000"/>
                </a:solidFill>
              </a:rPr>
              <a:t> </a:t>
            </a:r>
            <a:r>
              <a:rPr lang="en-US" sz="1000" dirty="0" err="1" smtClean="0">
                <a:solidFill>
                  <a:srgbClr val="FF0000"/>
                </a:solidFill>
              </a:rPr>
              <a:t>службениците</a:t>
            </a:r>
            <a:r>
              <a:rPr lang="en-US" sz="1000" dirty="0" smtClean="0">
                <a:solidFill>
                  <a:srgbClr val="FF0000"/>
                </a:solidFill>
              </a:rPr>
              <a:t> </a:t>
            </a:r>
            <a:r>
              <a:rPr lang="en-US" sz="1000" dirty="0" err="1" smtClean="0">
                <a:solidFill>
                  <a:srgbClr val="FF0000"/>
                </a:solidFill>
              </a:rPr>
              <a:t>за</a:t>
            </a:r>
            <a:r>
              <a:rPr lang="en-US" sz="1000" dirty="0" smtClean="0">
                <a:solidFill>
                  <a:srgbClr val="FF0000"/>
                </a:solidFill>
              </a:rPr>
              <a:t> </a:t>
            </a:r>
            <a:r>
              <a:rPr lang="en-US" sz="1000" dirty="0" err="1" smtClean="0">
                <a:solidFill>
                  <a:srgbClr val="FF0000"/>
                </a:solidFill>
              </a:rPr>
              <a:t>спроведување</a:t>
            </a:r>
            <a:r>
              <a:rPr lang="en-US" sz="1000" dirty="0" smtClean="0">
                <a:solidFill>
                  <a:srgbClr val="FF0000"/>
                </a:solidFill>
              </a:rPr>
              <a:t> </a:t>
            </a:r>
            <a:r>
              <a:rPr lang="en-US" sz="1000" dirty="0" err="1" smtClean="0">
                <a:solidFill>
                  <a:srgbClr val="FF0000"/>
                </a:solidFill>
              </a:rPr>
              <a:t>на</a:t>
            </a:r>
            <a:r>
              <a:rPr lang="en-US" sz="1000" dirty="0" smtClean="0">
                <a:solidFill>
                  <a:srgbClr val="FF0000"/>
                </a:solidFill>
              </a:rPr>
              <a:t> </a:t>
            </a:r>
            <a:r>
              <a:rPr lang="en-US" sz="1000" dirty="0" err="1" smtClean="0">
                <a:solidFill>
                  <a:srgbClr val="FF0000"/>
                </a:solidFill>
              </a:rPr>
              <a:t>законот</a:t>
            </a:r>
            <a:r>
              <a:rPr lang="en-US" sz="1000" dirty="0" smtClean="0">
                <a:solidFill>
                  <a:srgbClr val="FF0000"/>
                </a:solidFill>
              </a:rPr>
              <a:t> и </a:t>
            </a:r>
            <a:r>
              <a:rPr lang="en-US" sz="1000" dirty="0" err="1" smtClean="0">
                <a:solidFill>
                  <a:srgbClr val="FF0000"/>
                </a:solidFill>
              </a:rPr>
              <a:t>обвинителите</a:t>
            </a:r>
            <a:r>
              <a:rPr lang="en-US" sz="1000" dirty="0" smtClean="0">
                <a:solidFill>
                  <a:srgbClr val="FF0000"/>
                </a:solidFill>
              </a:rPr>
              <a:t>. </a:t>
            </a:r>
          </a:p>
          <a:p>
            <a:endParaRPr lang="en-US" sz="1000" dirty="0" smtClean="0">
              <a:solidFill>
                <a:srgbClr val="FF0000"/>
              </a:solidFill>
            </a:endParaRPr>
          </a:p>
          <a:p>
            <a:r>
              <a:rPr lang="en-US" sz="1000" dirty="0" err="1" smtClean="0">
                <a:solidFill>
                  <a:srgbClr val="FF0000"/>
                </a:solidFill>
              </a:rPr>
              <a:t>Оваа</a:t>
            </a:r>
            <a:r>
              <a:rPr lang="en-US" sz="1000" dirty="0" smtClean="0">
                <a:solidFill>
                  <a:srgbClr val="FF0000"/>
                </a:solidFill>
              </a:rPr>
              <a:t> </a:t>
            </a:r>
            <a:r>
              <a:rPr lang="en-US" sz="1000" dirty="0" err="1" smtClean="0">
                <a:solidFill>
                  <a:srgbClr val="FF0000"/>
                </a:solidFill>
              </a:rPr>
              <a:t>поддршка</a:t>
            </a:r>
            <a:r>
              <a:rPr lang="en-US" sz="1000" dirty="0" smtClean="0">
                <a:solidFill>
                  <a:srgbClr val="FF0000"/>
                </a:solidFill>
              </a:rPr>
              <a:t> </a:t>
            </a:r>
            <a:r>
              <a:rPr lang="en-US" sz="1000" dirty="0" err="1" smtClean="0">
                <a:solidFill>
                  <a:srgbClr val="FF0000"/>
                </a:solidFill>
              </a:rPr>
              <a:t>може</a:t>
            </a:r>
            <a:r>
              <a:rPr lang="en-US" sz="1000" dirty="0" smtClean="0">
                <a:solidFill>
                  <a:srgbClr val="FF0000"/>
                </a:solidFill>
              </a:rPr>
              <a:t> </a:t>
            </a:r>
            <a:r>
              <a:rPr lang="en-US" sz="1000" dirty="0" err="1" smtClean="0">
                <a:solidFill>
                  <a:srgbClr val="FF0000"/>
                </a:solidFill>
              </a:rPr>
              <a:t>да</a:t>
            </a:r>
            <a:r>
              <a:rPr lang="en-US" sz="1000" dirty="0" smtClean="0">
                <a:solidFill>
                  <a:srgbClr val="FF0000"/>
                </a:solidFill>
              </a:rPr>
              <a:t> </a:t>
            </a:r>
            <a:r>
              <a:rPr lang="en-US" sz="1000" dirty="0" err="1" smtClean="0">
                <a:solidFill>
                  <a:srgbClr val="FF0000"/>
                </a:solidFill>
              </a:rPr>
              <a:t>се</a:t>
            </a:r>
            <a:r>
              <a:rPr lang="en-US" sz="1000" dirty="0" smtClean="0">
                <a:solidFill>
                  <a:srgbClr val="FF0000"/>
                </a:solidFill>
              </a:rPr>
              <a:t> </a:t>
            </a:r>
            <a:r>
              <a:rPr lang="en-US" sz="1000" dirty="0" err="1" smtClean="0">
                <a:solidFill>
                  <a:srgbClr val="FF0000"/>
                </a:solidFill>
              </a:rPr>
              <a:t>обезбеди</a:t>
            </a:r>
            <a:r>
              <a:rPr lang="en-US" sz="1000" dirty="0" smtClean="0">
                <a:solidFill>
                  <a:srgbClr val="FF0000"/>
                </a:solidFill>
              </a:rPr>
              <a:t> </a:t>
            </a:r>
            <a:r>
              <a:rPr lang="en-US" sz="1000" dirty="0" err="1" smtClean="0">
                <a:solidFill>
                  <a:srgbClr val="FF0000"/>
                </a:solidFill>
              </a:rPr>
              <a:t>во</a:t>
            </a:r>
            <a:r>
              <a:rPr lang="en-US" sz="1000" dirty="0" smtClean="0">
                <a:solidFill>
                  <a:srgbClr val="FF0000"/>
                </a:solidFill>
              </a:rPr>
              <a:t> </a:t>
            </a:r>
            <a:r>
              <a:rPr lang="en-US" sz="1000" dirty="0" err="1" smtClean="0">
                <a:solidFill>
                  <a:srgbClr val="FF0000"/>
                </a:solidFill>
              </a:rPr>
              <a:t>поформален</a:t>
            </a:r>
            <a:r>
              <a:rPr lang="en-US" sz="1000" dirty="0" smtClean="0">
                <a:solidFill>
                  <a:srgbClr val="FF0000"/>
                </a:solidFill>
              </a:rPr>
              <a:t> </a:t>
            </a:r>
            <a:r>
              <a:rPr lang="en-US" sz="1000" dirty="0" err="1" smtClean="0">
                <a:solidFill>
                  <a:srgbClr val="FF0000"/>
                </a:solidFill>
              </a:rPr>
              <a:t>контекст</a:t>
            </a:r>
            <a:r>
              <a:rPr lang="en-US" sz="1000" dirty="0" smtClean="0">
                <a:solidFill>
                  <a:srgbClr val="FF0000"/>
                </a:solidFill>
              </a:rPr>
              <a:t> </a:t>
            </a:r>
            <a:r>
              <a:rPr lang="en-US" sz="1000" dirty="0" err="1" smtClean="0">
                <a:solidFill>
                  <a:srgbClr val="FF0000"/>
                </a:solidFill>
              </a:rPr>
              <a:t>со</a:t>
            </a:r>
            <a:r>
              <a:rPr lang="en-US" sz="1000" dirty="0" smtClean="0">
                <a:solidFill>
                  <a:srgbClr val="FF0000"/>
                </a:solidFill>
              </a:rPr>
              <a:t> </a:t>
            </a:r>
            <a:r>
              <a:rPr lang="en-US" sz="1000" dirty="0" err="1" smtClean="0"/>
              <a:t>потпишување</a:t>
            </a:r>
            <a:r>
              <a:rPr lang="en-US" sz="1000" dirty="0" smtClean="0"/>
              <a:t> </a:t>
            </a:r>
            <a:r>
              <a:rPr lang="en-US" sz="1000" dirty="0" err="1" smtClean="0"/>
              <a:t>договор</a:t>
            </a:r>
            <a:r>
              <a:rPr lang="en-US" sz="1000" dirty="0" smtClean="0"/>
              <a:t> </a:t>
            </a:r>
            <a:r>
              <a:rPr lang="en-US" sz="1000" dirty="0" err="1" smtClean="0"/>
              <a:t>за</a:t>
            </a:r>
            <a:r>
              <a:rPr lang="en-US" sz="1000" dirty="0" smtClean="0"/>
              <a:t> </a:t>
            </a:r>
            <a:r>
              <a:rPr lang="en-US" sz="1000" dirty="0" err="1" smtClean="0"/>
              <a:t>заеднички</a:t>
            </a:r>
            <a:r>
              <a:rPr lang="en-US" sz="1000" dirty="0" smtClean="0"/>
              <a:t> </a:t>
            </a:r>
            <a:r>
              <a:rPr lang="en-US" sz="1000" dirty="0" err="1" smtClean="0"/>
              <a:t>истражен</a:t>
            </a:r>
            <a:r>
              <a:rPr lang="en-US" sz="1000" dirty="0" smtClean="0"/>
              <a:t> </a:t>
            </a:r>
            <a:r>
              <a:rPr lang="en-US" sz="1000" dirty="0" err="1" smtClean="0"/>
              <a:t>тим</a:t>
            </a:r>
            <a:r>
              <a:rPr lang="en-US" sz="1000" dirty="0" smtClean="0"/>
              <a:t> (</a:t>
            </a:r>
            <a:r>
              <a:rPr lang="en-US" sz="1000" dirty="0" err="1" smtClean="0"/>
              <a:t>видете</a:t>
            </a:r>
            <a:r>
              <a:rPr lang="en-US" sz="1000" dirty="0" smtClean="0"/>
              <a:t> </a:t>
            </a:r>
            <a:r>
              <a:rPr lang="en-US" sz="1000" dirty="0" err="1" smtClean="0"/>
              <a:t>слајд</a:t>
            </a:r>
            <a:r>
              <a:rPr lang="en-US" sz="1000" dirty="0" smtClean="0"/>
              <a:t> </a:t>
            </a:r>
            <a:r>
              <a:rPr lang="en-US" sz="1000" u="sng" dirty="0" smtClean="0"/>
              <a:t>61</a:t>
            </a:r>
            <a:r>
              <a:rPr lang="en-US" sz="1000" dirty="0" smtClean="0"/>
              <a:t>). </a:t>
            </a:r>
          </a:p>
          <a:p>
            <a:endParaRPr lang="en-US" sz="1000" dirty="0" smtClean="0"/>
          </a:p>
          <a:p>
            <a:r>
              <a:rPr lang="en-US" sz="1000" dirty="0" err="1" smtClean="0"/>
              <a:t>Главно</a:t>
            </a:r>
            <a:r>
              <a:rPr lang="en-US" sz="1000" dirty="0" smtClean="0"/>
              <a:t>, </a:t>
            </a:r>
            <a:r>
              <a:rPr lang="en-US" sz="1000" dirty="0" err="1" smtClean="0"/>
              <a:t>добра</a:t>
            </a:r>
            <a:r>
              <a:rPr lang="en-US" sz="1000" dirty="0" smtClean="0"/>
              <a:t> </a:t>
            </a:r>
            <a:r>
              <a:rPr lang="en-US" sz="1000" dirty="0" err="1" smtClean="0"/>
              <a:t>идеја</a:t>
            </a:r>
            <a:r>
              <a:rPr lang="en-US" sz="1000" dirty="0" smtClean="0"/>
              <a:t> е </a:t>
            </a:r>
            <a:r>
              <a:rPr lang="en-US" sz="1000" dirty="0" err="1" smtClean="0"/>
              <a:t>да</a:t>
            </a:r>
            <a:r>
              <a:rPr lang="en-US" sz="1000" dirty="0" smtClean="0"/>
              <a:t> </a:t>
            </a:r>
            <a:r>
              <a:rPr lang="en-US" sz="1000" dirty="0" err="1" smtClean="0"/>
              <a:t>се</a:t>
            </a:r>
            <a:r>
              <a:rPr lang="en-US" sz="1000" dirty="0" smtClean="0"/>
              <a:t> </a:t>
            </a:r>
            <a:r>
              <a:rPr lang="en-US" sz="1000" dirty="0" err="1" smtClean="0"/>
              <a:t>ограничат</a:t>
            </a:r>
            <a:r>
              <a:rPr lang="en-US" sz="1000" dirty="0" smtClean="0"/>
              <a:t> </a:t>
            </a:r>
            <a:r>
              <a:rPr lang="en-US" sz="1000" dirty="0" err="1" smtClean="0"/>
              <a:t>сите</a:t>
            </a:r>
            <a:r>
              <a:rPr lang="en-US" sz="1000" dirty="0" smtClean="0"/>
              <a:t> </a:t>
            </a:r>
            <a:r>
              <a:rPr lang="en-US" sz="1000" dirty="0" err="1" smtClean="0"/>
              <a:t>барања</a:t>
            </a:r>
            <a:r>
              <a:rPr lang="en-US" sz="1000" dirty="0" smtClean="0"/>
              <a:t> </a:t>
            </a:r>
            <a:r>
              <a:rPr lang="en-US" sz="1000" dirty="0" err="1" smtClean="0"/>
              <a:t>за</a:t>
            </a:r>
            <a:r>
              <a:rPr lang="en-US" sz="1000" dirty="0" smtClean="0"/>
              <a:t> </a:t>
            </a:r>
            <a:r>
              <a:rPr lang="en-US" sz="1000" dirty="0" err="1" smtClean="0"/>
              <a:t>меѓусебна</a:t>
            </a:r>
            <a:r>
              <a:rPr lang="en-US" sz="1000" dirty="0" smtClean="0"/>
              <a:t> </a:t>
            </a:r>
            <a:r>
              <a:rPr lang="en-US" sz="1000" dirty="0" err="1" smtClean="0"/>
              <a:t>правна</a:t>
            </a:r>
            <a:r>
              <a:rPr lang="en-US" sz="1000" dirty="0" smtClean="0"/>
              <a:t> </a:t>
            </a:r>
            <a:r>
              <a:rPr lang="en-US" sz="1000" dirty="0" err="1" smtClean="0"/>
              <a:t>помош</a:t>
            </a:r>
            <a:r>
              <a:rPr lang="en-US" sz="1000" dirty="0" smtClean="0"/>
              <a:t> </a:t>
            </a:r>
            <a:r>
              <a:rPr lang="en-US" sz="1000" dirty="0" err="1" smtClean="0"/>
              <a:t>на</a:t>
            </a:r>
            <a:r>
              <a:rPr lang="en-US" sz="1000" dirty="0" smtClean="0"/>
              <a:t> </a:t>
            </a:r>
            <a:r>
              <a:rPr lang="en-US" sz="1000" dirty="0" err="1" smtClean="0"/>
              <a:t>истражни</a:t>
            </a:r>
            <a:r>
              <a:rPr lang="en-US" sz="1000" dirty="0" smtClean="0"/>
              <a:t> </a:t>
            </a:r>
            <a:r>
              <a:rPr lang="en-US" sz="1000" dirty="0" err="1" smtClean="0"/>
              <a:t>дејства</a:t>
            </a:r>
            <a:r>
              <a:rPr lang="en-US" sz="1000" dirty="0" smtClean="0"/>
              <a:t> </a:t>
            </a:r>
            <a:r>
              <a:rPr lang="en-US" sz="1000" dirty="0" err="1" smtClean="0"/>
              <a:t>што</a:t>
            </a:r>
            <a:r>
              <a:rPr lang="en-US" sz="1000" dirty="0" smtClean="0"/>
              <a:t> </a:t>
            </a:r>
            <a:r>
              <a:rPr lang="en-US" sz="1000" dirty="0" err="1" smtClean="0"/>
              <a:t>во</a:t>
            </a:r>
            <a:r>
              <a:rPr lang="en-US" sz="1000" dirty="0" smtClean="0"/>
              <a:t> </a:t>
            </a:r>
            <a:r>
              <a:rPr lang="en-US" sz="1000" dirty="0" err="1" smtClean="0"/>
              <a:t>ниеден</a:t>
            </a:r>
            <a:r>
              <a:rPr lang="en-US" sz="1000" dirty="0" smtClean="0"/>
              <a:t> </a:t>
            </a:r>
            <a:r>
              <a:rPr lang="en-US" sz="1000" dirty="0" err="1" smtClean="0"/>
              <a:t>случај</a:t>
            </a:r>
            <a:r>
              <a:rPr lang="en-US" sz="1000" dirty="0" smtClean="0"/>
              <a:t> </a:t>
            </a:r>
            <a:r>
              <a:rPr lang="en-US" sz="1000" dirty="0" err="1" smtClean="0"/>
              <a:t>не</a:t>
            </a:r>
            <a:r>
              <a:rPr lang="en-US" sz="1000" dirty="0" smtClean="0"/>
              <a:t> </a:t>
            </a:r>
            <a:r>
              <a:rPr lang="en-US" sz="1000" dirty="0" err="1" smtClean="0"/>
              <a:t>може</a:t>
            </a:r>
            <a:r>
              <a:rPr lang="en-US" sz="1000" dirty="0" smtClean="0"/>
              <a:t> </a:t>
            </a:r>
            <a:r>
              <a:rPr lang="en-US" sz="1000" dirty="0" err="1" smtClean="0"/>
              <a:t>да</a:t>
            </a:r>
            <a:r>
              <a:rPr lang="en-US" sz="1000" dirty="0" smtClean="0"/>
              <a:t> </a:t>
            </a:r>
            <a:r>
              <a:rPr lang="en-US" sz="1000" dirty="0" err="1" smtClean="0"/>
              <a:t>ги</a:t>
            </a:r>
            <a:r>
              <a:rPr lang="en-US" sz="1000" dirty="0" smtClean="0"/>
              <a:t> </a:t>
            </a:r>
            <a:r>
              <a:rPr lang="en-US" sz="1000" dirty="0" err="1" smtClean="0"/>
              <a:t>извршите</a:t>
            </a:r>
            <a:r>
              <a:rPr lang="en-US" sz="1000" dirty="0" smtClean="0"/>
              <a:t> </a:t>
            </a:r>
            <a:r>
              <a:rPr lang="en-US" sz="1000" dirty="0" err="1" smtClean="0"/>
              <a:t>сами</a:t>
            </a:r>
            <a:r>
              <a:rPr lang="en-US" sz="1000" dirty="0" smtClean="0"/>
              <a:t>. </a:t>
            </a:r>
            <a:r>
              <a:rPr lang="en-US" sz="1000" dirty="0" err="1" smtClean="0"/>
              <a:t>На</a:t>
            </a:r>
            <a:r>
              <a:rPr lang="en-US" sz="1000" dirty="0" smtClean="0"/>
              <a:t> </a:t>
            </a:r>
            <a:r>
              <a:rPr lang="en-US" sz="1000" dirty="0" err="1" smtClean="0"/>
              <a:t>пример</a:t>
            </a:r>
            <a:r>
              <a:rPr lang="en-US" sz="1000" dirty="0" smtClean="0"/>
              <a:t>, </a:t>
            </a:r>
            <a:r>
              <a:rPr lang="en-US" sz="1000" dirty="0" err="1" smtClean="0"/>
              <a:t>ако</a:t>
            </a:r>
            <a:r>
              <a:rPr lang="en-US" sz="1000" dirty="0" smtClean="0"/>
              <a:t> </a:t>
            </a:r>
            <a:r>
              <a:rPr lang="en-US" sz="1000" dirty="0" err="1" smtClean="0"/>
              <a:t>имате</a:t>
            </a:r>
            <a:r>
              <a:rPr lang="en-US" sz="1000" dirty="0" smtClean="0"/>
              <a:t> </a:t>
            </a:r>
            <a:r>
              <a:rPr lang="en-US" sz="1000" dirty="0" err="1" smtClean="0"/>
              <a:t>потреба</a:t>
            </a:r>
            <a:r>
              <a:rPr lang="en-US" sz="1000" dirty="0" smtClean="0"/>
              <a:t> </a:t>
            </a:r>
            <a:r>
              <a:rPr lang="en-US" sz="1000" dirty="0" err="1" smtClean="0"/>
              <a:t>да</a:t>
            </a:r>
            <a:r>
              <a:rPr lang="en-US" sz="1000" dirty="0" smtClean="0"/>
              <a:t> </a:t>
            </a:r>
            <a:r>
              <a:rPr lang="en-US" sz="1000" dirty="0" err="1" smtClean="0"/>
              <a:t>се</a:t>
            </a:r>
            <a:r>
              <a:rPr lang="en-US" sz="1000" dirty="0" smtClean="0"/>
              <a:t> </a:t>
            </a:r>
            <a:r>
              <a:rPr lang="en-US" sz="1000" dirty="0" err="1" smtClean="0"/>
              <a:t>заплени</a:t>
            </a:r>
            <a:r>
              <a:rPr lang="en-US" sz="1000" dirty="0" smtClean="0"/>
              <a:t> и </a:t>
            </a:r>
            <a:r>
              <a:rPr lang="en-US" sz="1000" dirty="0" err="1" smtClean="0"/>
              <a:t>да</a:t>
            </a:r>
            <a:r>
              <a:rPr lang="en-US" sz="1000" dirty="0" smtClean="0"/>
              <a:t> </a:t>
            </a:r>
            <a:r>
              <a:rPr lang="en-US" sz="1000" dirty="0" err="1" smtClean="0"/>
              <a:t>се</a:t>
            </a:r>
            <a:r>
              <a:rPr lang="en-US" sz="1000" dirty="0" smtClean="0"/>
              <a:t> </a:t>
            </a:r>
            <a:r>
              <a:rPr lang="en-US" sz="1000" dirty="0" err="1" smtClean="0"/>
              <a:t>анализира</a:t>
            </a:r>
            <a:r>
              <a:rPr lang="en-US" sz="1000" dirty="0" smtClean="0"/>
              <a:t> </a:t>
            </a:r>
            <a:r>
              <a:rPr lang="en-US" sz="1000" dirty="0" err="1" smtClean="0"/>
              <a:t>компјутер</a:t>
            </a:r>
            <a:r>
              <a:rPr lang="en-US" sz="1000" dirty="0" smtClean="0"/>
              <a:t>, </a:t>
            </a:r>
            <a:r>
              <a:rPr lang="en-US" sz="1000" dirty="0" err="1" smtClean="0"/>
              <a:t>најдобра</a:t>
            </a:r>
            <a:r>
              <a:rPr lang="en-US" sz="1000" dirty="0" smtClean="0"/>
              <a:t> </a:t>
            </a:r>
            <a:r>
              <a:rPr lang="en-US" sz="1000" dirty="0" err="1" smtClean="0"/>
              <a:t>опција</a:t>
            </a:r>
            <a:r>
              <a:rPr lang="en-US" sz="1000" dirty="0" smtClean="0"/>
              <a:t> е </a:t>
            </a:r>
            <a:r>
              <a:rPr lang="en-US" sz="1000" dirty="0" err="1" smtClean="0"/>
              <a:t>да</a:t>
            </a:r>
            <a:r>
              <a:rPr lang="en-US" sz="1000" dirty="0" smtClean="0"/>
              <a:t> </a:t>
            </a:r>
            <a:r>
              <a:rPr lang="en-US" sz="1000" dirty="0" err="1" smtClean="0"/>
              <a:t>побарате</a:t>
            </a:r>
            <a:r>
              <a:rPr lang="en-US" sz="1000" dirty="0" smtClean="0"/>
              <a:t> </a:t>
            </a:r>
            <a:r>
              <a:rPr lang="en-US" sz="1000" dirty="0" err="1" smtClean="0"/>
              <a:t>од</a:t>
            </a:r>
            <a:r>
              <a:rPr lang="en-US" sz="1000" dirty="0" smtClean="0"/>
              <a:t> </a:t>
            </a:r>
            <a:r>
              <a:rPr lang="en-US" sz="1000" dirty="0" err="1" smtClean="0"/>
              <a:t>службата</a:t>
            </a:r>
            <a:r>
              <a:rPr lang="en-US" sz="1000" dirty="0" smtClean="0"/>
              <a:t> </a:t>
            </a:r>
            <a:r>
              <a:rPr lang="en-US" sz="1000" dirty="0" err="1" smtClean="0"/>
              <a:t>за</a:t>
            </a:r>
            <a:r>
              <a:rPr lang="en-US" sz="1000" dirty="0" smtClean="0"/>
              <a:t> </a:t>
            </a:r>
            <a:r>
              <a:rPr lang="en-US" sz="1000" dirty="0" err="1" smtClean="0"/>
              <a:t>спроведување</a:t>
            </a:r>
            <a:r>
              <a:rPr lang="en-US" sz="1000" dirty="0" smtClean="0"/>
              <a:t> </a:t>
            </a:r>
            <a:r>
              <a:rPr lang="en-US" sz="1000" dirty="0" err="1" smtClean="0"/>
              <a:t>на</a:t>
            </a:r>
            <a:r>
              <a:rPr lang="en-US" sz="1000" dirty="0" smtClean="0"/>
              <a:t> </a:t>
            </a:r>
            <a:r>
              <a:rPr lang="en-US" sz="1000" dirty="0" err="1" smtClean="0"/>
              <a:t>законот</a:t>
            </a:r>
            <a:r>
              <a:rPr lang="en-US" sz="1000" dirty="0" smtClean="0"/>
              <a:t> </a:t>
            </a:r>
            <a:r>
              <a:rPr lang="en-US" sz="1000" dirty="0" err="1" smtClean="0"/>
              <a:t>до</a:t>
            </a:r>
            <a:r>
              <a:rPr lang="en-US" sz="1000" dirty="0" smtClean="0"/>
              <a:t> </a:t>
            </a:r>
            <a:r>
              <a:rPr lang="en-US" sz="1000" dirty="0" err="1" smtClean="0"/>
              <a:t>која</a:t>
            </a:r>
            <a:r>
              <a:rPr lang="en-US" sz="1000" dirty="0" smtClean="0"/>
              <a:t> е </a:t>
            </a:r>
            <a:r>
              <a:rPr lang="en-US" sz="1000" dirty="0" err="1" smtClean="0"/>
              <a:t>упатено</a:t>
            </a:r>
            <a:r>
              <a:rPr lang="en-US" sz="1000" dirty="0" smtClean="0"/>
              <a:t> </a:t>
            </a:r>
            <a:r>
              <a:rPr lang="en-US" sz="1000" dirty="0" err="1" smtClean="0"/>
              <a:t>барањето</a:t>
            </a:r>
            <a:r>
              <a:rPr lang="en-US" sz="1000" dirty="0" smtClean="0"/>
              <a:t> </a:t>
            </a:r>
            <a:r>
              <a:rPr lang="en-US" sz="1000" dirty="0" err="1" smtClean="0"/>
              <a:t>само</a:t>
            </a:r>
            <a:r>
              <a:rPr lang="en-US" sz="1000" dirty="0" smtClean="0"/>
              <a:t> </a:t>
            </a:r>
            <a:r>
              <a:rPr lang="en-US" sz="1000" dirty="0" err="1" smtClean="0"/>
              <a:t>да</a:t>
            </a:r>
            <a:r>
              <a:rPr lang="en-US" sz="1000" dirty="0" smtClean="0"/>
              <a:t> </a:t>
            </a:r>
            <a:r>
              <a:rPr lang="en-US" sz="1000" dirty="0" err="1" smtClean="0"/>
              <a:t>го</a:t>
            </a:r>
            <a:r>
              <a:rPr lang="en-US" sz="1000" dirty="0" smtClean="0"/>
              <a:t> </a:t>
            </a:r>
            <a:r>
              <a:rPr lang="en-US" sz="1000" dirty="0" err="1" smtClean="0"/>
              <a:t>заплени</a:t>
            </a:r>
            <a:r>
              <a:rPr lang="en-US" sz="1000" dirty="0" smtClean="0"/>
              <a:t> </a:t>
            </a:r>
            <a:r>
              <a:rPr lang="en-US" sz="1000" dirty="0" err="1" smtClean="0"/>
              <a:t>релевантниот</a:t>
            </a:r>
            <a:r>
              <a:rPr lang="en-US" sz="1000" dirty="0" smtClean="0"/>
              <a:t> </a:t>
            </a:r>
            <a:r>
              <a:rPr lang="en-US" sz="1000" dirty="0" err="1" smtClean="0"/>
              <a:t>компјутер</a:t>
            </a:r>
            <a:r>
              <a:rPr lang="en-US" sz="1000" dirty="0" smtClean="0"/>
              <a:t> и </a:t>
            </a:r>
            <a:r>
              <a:rPr lang="en-US" sz="1000" dirty="0" err="1" smtClean="0"/>
              <a:t>да</a:t>
            </a:r>
            <a:r>
              <a:rPr lang="en-US" sz="1000" dirty="0" smtClean="0"/>
              <a:t> </a:t>
            </a:r>
            <a:r>
              <a:rPr lang="en-US" sz="1000" dirty="0" err="1" smtClean="0"/>
              <a:t>го</a:t>
            </a:r>
            <a:r>
              <a:rPr lang="en-US" sz="1000" dirty="0" smtClean="0"/>
              <a:t> </a:t>
            </a:r>
            <a:r>
              <a:rPr lang="en-US" sz="1000" dirty="0" err="1" smtClean="0"/>
              <a:t>прати</a:t>
            </a:r>
            <a:r>
              <a:rPr lang="en-US" sz="1000" dirty="0" smtClean="0"/>
              <a:t>. </a:t>
            </a:r>
            <a:r>
              <a:rPr lang="en-US" sz="1000" dirty="0" err="1" smtClean="0"/>
              <a:t>Потоа</a:t>
            </a:r>
            <a:r>
              <a:rPr lang="en-US" sz="1000" dirty="0" smtClean="0"/>
              <a:t> </a:t>
            </a:r>
            <a:r>
              <a:rPr lang="en-US" sz="1000" dirty="0" err="1" smtClean="0"/>
              <a:t>може</a:t>
            </a:r>
            <a:r>
              <a:rPr lang="en-US" sz="1000" dirty="0" smtClean="0"/>
              <a:t> </a:t>
            </a:r>
            <a:r>
              <a:rPr lang="en-US" sz="1000" dirty="0" err="1" smtClean="0"/>
              <a:t>да</a:t>
            </a:r>
            <a:r>
              <a:rPr lang="en-US" sz="1000" dirty="0" smtClean="0"/>
              <a:t> </a:t>
            </a:r>
            <a:r>
              <a:rPr lang="en-US" sz="1000" dirty="0" err="1" smtClean="0"/>
              <a:t>побарате</a:t>
            </a:r>
            <a:r>
              <a:rPr lang="en-US" sz="1000" dirty="0" smtClean="0"/>
              <a:t> </a:t>
            </a:r>
            <a:r>
              <a:rPr lang="en-US" sz="1000" dirty="0" err="1" smtClean="0"/>
              <a:t>од</a:t>
            </a:r>
            <a:r>
              <a:rPr lang="en-US" sz="1000" dirty="0" smtClean="0"/>
              <a:t> </a:t>
            </a:r>
            <a:r>
              <a:rPr lang="en-US" sz="1000" dirty="0" err="1" smtClean="0"/>
              <a:t>вашите</a:t>
            </a:r>
            <a:r>
              <a:rPr lang="en-US" sz="1000" dirty="0" smtClean="0"/>
              <a:t> </a:t>
            </a:r>
            <a:r>
              <a:rPr lang="en-US" sz="1000" dirty="0" err="1" smtClean="0"/>
              <a:t>службеници</a:t>
            </a:r>
            <a:r>
              <a:rPr lang="en-US" sz="1000" dirty="0" smtClean="0"/>
              <a:t> </a:t>
            </a:r>
            <a:r>
              <a:rPr lang="en-US" sz="1000" dirty="0" err="1" smtClean="0"/>
              <a:t>за</a:t>
            </a:r>
            <a:r>
              <a:rPr lang="en-US" sz="1000" dirty="0" smtClean="0"/>
              <a:t> </a:t>
            </a:r>
            <a:r>
              <a:rPr lang="en-US" sz="1000" dirty="0" err="1" smtClean="0"/>
              <a:t>спроведување</a:t>
            </a:r>
            <a:r>
              <a:rPr lang="en-US" sz="1000" dirty="0" smtClean="0"/>
              <a:t> </a:t>
            </a:r>
            <a:r>
              <a:rPr lang="en-US" sz="1000" dirty="0" err="1" smtClean="0"/>
              <a:t>на</a:t>
            </a:r>
            <a:r>
              <a:rPr lang="en-US" sz="1000" dirty="0" smtClean="0"/>
              <a:t> </a:t>
            </a:r>
            <a:r>
              <a:rPr lang="en-US" sz="1000" dirty="0" err="1" smtClean="0"/>
              <a:t>законот</a:t>
            </a:r>
            <a:r>
              <a:rPr lang="en-US" sz="1000" dirty="0" smtClean="0"/>
              <a:t> </a:t>
            </a:r>
            <a:r>
              <a:rPr lang="en-US" sz="1000" dirty="0" err="1" smtClean="0"/>
              <a:t>или</a:t>
            </a:r>
            <a:r>
              <a:rPr lang="en-US" sz="1000" dirty="0" smtClean="0"/>
              <a:t> </a:t>
            </a:r>
            <a:r>
              <a:rPr lang="en-US" sz="1000" dirty="0" err="1" smtClean="0"/>
              <a:t>експерти</a:t>
            </a:r>
            <a:r>
              <a:rPr lang="en-US" sz="1000" dirty="0" smtClean="0"/>
              <a:t> </a:t>
            </a:r>
            <a:r>
              <a:rPr lang="en-US" sz="1000" dirty="0" err="1" smtClean="0"/>
              <a:t>да</a:t>
            </a:r>
            <a:r>
              <a:rPr lang="en-US" sz="1000" dirty="0" smtClean="0"/>
              <a:t> </a:t>
            </a:r>
            <a:r>
              <a:rPr lang="en-US" sz="1000" dirty="0" err="1" smtClean="0"/>
              <a:t>го</a:t>
            </a:r>
            <a:r>
              <a:rPr lang="en-US" sz="1000" dirty="0" smtClean="0"/>
              <a:t> </a:t>
            </a:r>
            <a:r>
              <a:rPr lang="en-US" sz="1000" dirty="0" err="1" smtClean="0"/>
              <a:t>анализираат</a:t>
            </a:r>
            <a:r>
              <a:rPr lang="en-US" sz="1000" dirty="0" smtClean="0"/>
              <a:t> </a:t>
            </a:r>
            <a:r>
              <a:rPr lang="en-US" sz="1000" dirty="0" err="1" smtClean="0"/>
              <a:t>компјутерот</a:t>
            </a:r>
            <a:r>
              <a:rPr lang="en-US" sz="1000" dirty="0" smtClean="0"/>
              <a:t> и </a:t>
            </a:r>
            <a:r>
              <a:rPr lang="en-US" sz="1000" dirty="0" err="1" smtClean="0"/>
              <a:t>сигурни</a:t>
            </a:r>
            <a:r>
              <a:rPr lang="en-US" sz="1000" dirty="0" smtClean="0"/>
              <a:t> </a:t>
            </a:r>
            <a:r>
              <a:rPr lang="en-US" sz="1000" dirty="0" err="1" smtClean="0"/>
              <a:t>сте</a:t>
            </a:r>
            <a:r>
              <a:rPr lang="en-US" sz="1000" dirty="0" smtClean="0"/>
              <a:t> </a:t>
            </a:r>
            <a:r>
              <a:rPr lang="en-US" sz="1000" dirty="0" err="1" smtClean="0"/>
              <a:t>дека</a:t>
            </a:r>
            <a:r>
              <a:rPr lang="en-US" sz="1000" dirty="0" smtClean="0"/>
              <a:t> </a:t>
            </a:r>
            <a:r>
              <a:rPr lang="en-US" sz="1000" dirty="0" err="1" smtClean="0"/>
              <a:t>процедурите</a:t>
            </a:r>
            <a:r>
              <a:rPr lang="en-US" sz="1000" dirty="0" smtClean="0"/>
              <a:t> </a:t>
            </a:r>
            <a:r>
              <a:rPr lang="en-US" sz="1000" dirty="0" err="1" smtClean="0"/>
              <a:t>во</a:t>
            </a:r>
            <a:r>
              <a:rPr lang="en-US" sz="1000" dirty="0" smtClean="0"/>
              <a:t> </a:t>
            </a:r>
            <a:r>
              <a:rPr lang="en-US" sz="1000" dirty="0" err="1" smtClean="0"/>
              <a:t>ова</a:t>
            </a:r>
            <a:r>
              <a:rPr lang="en-US" sz="1000" dirty="0" smtClean="0"/>
              <a:t> </a:t>
            </a:r>
            <a:r>
              <a:rPr lang="en-US" sz="1000" dirty="0" err="1" smtClean="0"/>
              <a:t>ќе</a:t>
            </a:r>
            <a:r>
              <a:rPr lang="en-US" sz="1000" dirty="0" smtClean="0"/>
              <a:t> </a:t>
            </a:r>
            <a:r>
              <a:rPr lang="en-US" sz="1000" dirty="0" err="1" smtClean="0"/>
              <a:t>бидат</a:t>
            </a:r>
            <a:r>
              <a:rPr lang="en-US" sz="1000" dirty="0" smtClean="0"/>
              <a:t> </a:t>
            </a:r>
            <a:r>
              <a:rPr lang="en-US" sz="1000" dirty="0" err="1" smtClean="0"/>
              <a:t>во</a:t>
            </a:r>
            <a:r>
              <a:rPr lang="en-US" sz="1000" dirty="0" smtClean="0"/>
              <a:t> </a:t>
            </a:r>
            <a:r>
              <a:rPr lang="en-US" sz="1000" dirty="0" err="1" smtClean="0"/>
              <a:t>согласност</a:t>
            </a:r>
            <a:r>
              <a:rPr lang="en-US" sz="1000" dirty="0" smtClean="0"/>
              <a:t> </a:t>
            </a:r>
            <a:r>
              <a:rPr lang="en-US" sz="1000" dirty="0" err="1" smtClean="0"/>
              <a:t>со</a:t>
            </a:r>
            <a:r>
              <a:rPr lang="en-US" sz="1000" dirty="0" smtClean="0"/>
              <a:t> </a:t>
            </a:r>
            <a:r>
              <a:rPr lang="en-US" sz="1000" dirty="0" err="1" smtClean="0"/>
              <a:t>вашето</a:t>
            </a:r>
            <a:r>
              <a:rPr lang="en-US" sz="1000" dirty="0" smtClean="0"/>
              <a:t> </a:t>
            </a:r>
            <a:r>
              <a:rPr lang="en-US" sz="1000" dirty="0" err="1" smtClean="0"/>
              <a:t>национално</a:t>
            </a:r>
            <a:r>
              <a:rPr lang="en-US" sz="1000" dirty="0" smtClean="0"/>
              <a:t> </a:t>
            </a:r>
            <a:r>
              <a:rPr lang="en-US" sz="1000" dirty="0" err="1" smtClean="0"/>
              <a:t>законодавство</a:t>
            </a:r>
            <a:r>
              <a:rPr lang="en-US" sz="1000" dirty="0" smtClean="0"/>
              <a:t>.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пример, може да биде добро да искористите потрадиционални форми на истрага, како што е добивање изјави од сведоци или банкарски документи и финансиски докази (</a:t>
            </a:r>
            <a:r>
              <a:rPr lang="en-US" u="sng" smtClean="0"/>
              <a:t>слајдови 56 и 57)</a:t>
            </a:r>
            <a:endParaRPr lang="en-US" smtClean="0"/>
          </a:p>
          <a:p>
            <a:endParaRPr lang="en-US" smtClean="0"/>
          </a:p>
          <a:p>
            <a:r>
              <a:rPr lang="en-US" smtClean="0"/>
              <a:t>Компјутерскиот криминал може да изгледа како виртуелен свет, но луѓето што ги извршуваат овие дела го прават тоа со ист основен мотив како и за секое кривично дело.</a:t>
            </a:r>
          </a:p>
          <a:p>
            <a:endParaRPr lang="en-US" smtClean="0"/>
          </a:p>
          <a:p>
            <a:r>
              <a:rPr lang="en-US" smtClean="0"/>
              <a:t>Следење на „текот на парите“ и утврдување на тоа кој профитира од делото често е еден од најрелевантните и наједноставните начини за ефикасна истрага на делата од компјутерски криминал. </a:t>
            </a:r>
          </a:p>
        </p:txBody>
      </p:sp>
      <p:sp>
        <p:nvSpPr>
          <p:cNvPr id="56324"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l"/>
            <a:fld id="{9EB9961C-755A-4DCC-BB87-5704E600B82C}" type="slidenum">
              <a:rPr lang="en-US" smtClean="0"/>
              <a:pPr algn="l"/>
              <a:t>31</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mtClean="0"/>
              <a:t>Инструкторот треба да им даде на учесниците можност да постават прашања што можеби ги имаат во врска со дел два од лекцијата.</a:t>
            </a:r>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l" eaLnBrk="1" hangingPunct="1"/>
            <a:fld id="{AC05C5A4-5603-450B-8DFF-D5A78726ADD8}" type="slidenum">
              <a:rPr lang="en-US" smtClean="0"/>
              <a:pPr algn="l" eaLnBrk="1" hangingPunct="1"/>
              <a:t>32</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60000"/>
              </a:lnSpc>
            </a:pPr>
            <a:r>
              <a:rPr lang="en-US" sz="600" b="1" u="sng" smtClean="0"/>
              <a:t>Значење на обуката за компјутерски криминал</a:t>
            </a:r>
          </a:p>
          <a:p>
            <a:pPr>
              <a:lnSpc>
                <a:spcPct val="60000"/>
              </a:lnSpc>
            </a:pPr>
            <a:endParaRPr lang="en-US" sz="600" smtClean="0"/>
          </a:p>
          <a:p>
            <a:pPr>
              <a:lnSpc>
                <a:spcPct val="60000"/>
              </a:lnSpc>
            </a:pPr>
            <a:r>
              <a:rPr lang="en-US" sz="600" smtClean="0"/>
              <a:t>Постапувањето со дела од компјутерскиот криминал подразбира знаење на техничките и на законските аспекти што се специфични за оваа форма на криминалитет. </a:t>
            </a:r>
          </a:p>
          <a:p>
            <a:pPr>
              <a:lnSpc>
                <a:spcPct val="60000"/>
              </a:lnSpc>
            </a:pPr>
            <a:endParaRPr lang="en-US" sz="600" smtClean="0"/>
          </a:p>
          <a:p>
            <a:pPr>
              <a:lnSpc>
                <a:spcPct val="60000"/>
              </a:lnSpc>
            </a:pPr>
            <a:r>
              <a:rPr lang="en-US" sz="600" smtClean="0"/>
              <a:t>Ако веќе сте специјализирани за компјутерски криминал, познати ви се техничките термини и престапи (како што се фишинг, килогер, малвер или ботнет). Меѓутоа, тие во никој случај не се нестручни термини и важно е да се добие соодветна обука за да се разбере што претставуваат, а потоа да им се објаснат на јасен и на разбирлив начин на судиите и на поротниците што, можеби, немаат еквивалентно ниво на експертиза.</a:t>
            </a:r>
          </a:p>
          <a:p>
            <a:pPr>
              <a:lnSpc>
                <a:spcPct val="60000"/>
              </a:lnSpc>
            </a:pPr>
            <a:endParaRPr lang="en-US" sz="600" smtClean="0"/>
          </a:p>
          <a:p>
            <a:pPr>
              <a:lnSpc>
                <a:spcPct val="60000"/>
              </a:lnSpc>
            </a:pPr>
            <a:r>
              <a:rPr lang="en-US" sz="600" smtClean="0"/>
              <a:t>Исто така, истрагите за компјутерски криминал се исклучително технички во смисла дека мора да се стекнат добри оперативни практики за да се замрзне, да се обезбеди и да се искористи доказ. </a:t>
            </a:r>
          </a:p>
          <a:p>
            <a:pPr>
              <a:lnSpc>
                <a:spcPct val="60000"/>
              </a:lnSpc>
            </a:pPr>
            <a:endParaRPr lang="en-US" sz="600" smtClean="0"/>
          </a:p>
          <a:p>
            <a:pPr>
              <a:lnSpc>
                <a:spcPct val="60000"/>
              </a:lnSpc>
            </a:pPr>
            <a:r>
              <a:rPr lang="en-US" sz="600" smtClean="0"/>
              <a:t>На крајот, поради распространетоста на дигиталните докази денес, обуката за компјутерски криминал, генерално, станува сè поважна. Во нашиот современ дигитализиран свет прв чекор по некое сериозно кривично дело, без оглед дали е убиство или киднапирање, ќе биде да се заплени и да се анализира компјутер или паметен телефон. Според тоа, задолжително треба да се научи како да се постапува со дигитални докази во добри услови. </a:t>
            </a:r>
          </a:p>
          <a:p>
            <a:pPr>
              <a:lnSpc>
                <a:spcPct val="60000"/>
              </a:lnSpc>
            </a:pPr>
            <a:endParaRPr lang="en-US" sz="600" smtClean="0"/>
          </a:p>
          <a:p>
            <a:pPr>
              <a:lnSpc>
                <a:spcPct val="60000"/>
              </a:lnSpc>
            </a:pPr>
            <a:r>
              <a:rPr lang="en-US" sz="600" b="1" u="sng" smtClean="0"/>
              <a:t>Заштита на местото на настанот и чување на доказите</a:t>
            </a:r>
          </a:p>
          <a:p>
            <a:pPr>
              <a:lnSpc>
                <a:spcPct val="60000"/>
              </a:lnSpc>
            </a:pPr>
            <a:endParaRPr lang="en-US" sz="600" b="1" u="sng" smtClean="0"/>
          </a:p>
          <a:p>
            <a:pPr>
              <a:lnSpc>
                <a:spcPct val="60000"/>
              </a:lnSpc>
            </a:pPr>
            <a:r>
              <a:rPr lang="en-US" sz="600" smtClean="0"/>
              <a:t>Дигиталните докази се непостојани и уште од самиот почеток на истрагата од витално значење е да се</a:t>
            </a:r>
          </a:p>
          <a:p>
            <a:pPr>
              <a:lnSpc>
                <a:spcPct val="60000"/>
              </a:lnSpc>
            </a:pPr>
            <a:r>
              <a:rPr lang="en-US" sz="600" smtClean="0"/>
              <a:t>	- идентификува каде се складирани доказите,</a:t>
            </a:r>
          </a:p>
          <a:p>
            <a:pPr>
              <a:lnSpc>
                <a:spcPct val="60000"/>
              </a:lnSpc>
            </a:pPr>
            <a:r>
              <a:rPr lang="en-US" sz="600" smtClean="0"/>
              <a:t>	- осигури нивната безбедност, </a:t>
            </a:r>
          </a:p>
          <a:p>
            <a:pPr>
              <a:lnSpc>
                <a:spcPct val="60000"/>
              </a:lnSpc>
            </a:pPr>
            <a:r>
              <a:rPr lang="en-US" sz="600" smtClean="0"/>
              <a:t>	- искористат и да се анализираат овие податоци за да се гарантира нивната автентичност и резултатите што ќе се добијат. </a:t>
            </a:r>
          </a:p>
          <a:p>
            <a:pPr>
              <a:lnSpc>
                <a:spcPct val="60000"/>
              </a:lnSpc>
            </a:pPr>
            <a:endParaRPr lang="en-US" sz="600" smtClean="0"/>
          </a:p>
          <a:p>
            <a:pPr>
              <a:lnSpc>
                <a:spcPct val="60000"/>
              </a:lnSpc>
            </a:pPr>
            <a:r>
              <a:rPr lang="en-US" sz="600" smtClean="0"/>
              <a:t>При постапувањето во рамките на овие два чекора, кога ќе ги анализираат доказите, можеби полициските службеници и обвинители ќе треба да се потпрат на соработката од жртвата, како и на дополнителната помош од специјализираните служби за спроведување на законот и од независните експерти.</a:t>
            </a:r>
          </a:p>
          <a:p>
            <a:pPr>
              <a:lnSpc>
                <a:spcPct val="60000"/>
              </a:lnSpc>
            </a:pPr>
            <a:endParaRPr lang="en-US" sz="600" smtClean="0"/>
          </a:p>
          <a:p>
            <a:pPr>
              <a:lnSpc>
                <a:spcPct val="60000"/>
              </a:lnSpc>
            </a:pPr>
            <a:r>
              <a:rPr lang="en-US" sz="600" smtClean="0"/>
              <a:t>Прва реакција на жртвата, кога ќе утврди дека нејзиниот компјутерски систем е цел на напад, би можело да биде да се обиде сама да ја поправи штетата. Ваквото размислување не е разумно бидејќи, спротивно на тоа, првиот рефлекс би требало да биде да се замрзнат доказите и да не се загрози претстојната истрага. Нападнатите или компромитираните компјутери мора веднаш да бидат изолирани и затворени за да бидат анализирани од форензичари. </a:t>
            </a:r>
          </a:p>
          <a:p>
            <a:pPr>
              <a:lnSpc>
                <a:spcPct val="60000"/>
              </a:lnSpc>
            </a:pPr>
            <a:endParaRPr lang="en-US" sz="600" smtClean="0"/>
          </a:p>
          <a:p>
            <a:pPr>
              <a:lnSpc>
                <a:spcPct val="60000"/>
              </a:lnSpc>
            </a:pPr>
            <a:r>
              <a:rPr lang="en-US" sz="600" smtClean="0"/>
              <a:t>Кога провајдерите на услуги или трети страни располагаат со дигитални докази, мора веднаш да се контактира со нив за да ги зачуваат неопходните податоци. Барањата за чување може да се пратат до провајдерите на услуги, при што од нив ќе се побара да ги складираат дневниците, особено кога тие се надвор од националната јурисдикција.</a:t>
            </a:r>
          </a:p>
          <a:p>
            <a:pPr>
              <a:lnSpc>
                <a:spcPct val="60000"/>
              </a:lnSpc>
            </a:pPr>
            <a:endParaRPr lang="en-US" sz="600" smtClean="0"/>
          </a:p>
          <a:p>
            <a:pPr>
              <a:lnSpc>
                <a:spcPct val="60000"/>
              </a:lnSpc>
            </a:pPr>
            <a:endParaRPr lang="en-US" sz="600" smtClean="0"/>
          </a:p>
          <a:p>
            <a:pPr>
              <a:lnSpc>
                <a:spcPct val="60000"/>
              </a:lnSpc>
            </a:pPr>
            <a:endParaRPr lang="en-US" sz="600" smtClean="0"/>
          </a:p>
          <a:p>
            <a:pPr>
              <a:lnSpc>
                <a:spcPct val="60000"/>
              </a:lnSpc>
            </a:pPr>
            <a:endParaRPr lang="en-US" sz="600" smtClean="0"/>
          </a:p>
          <a:p>
            <a:pPr>
              <a:lnSpc>
                <a:spcPct val="60000"/>
              </a:lnSpc>
            </a:pPr>
            <a:endParaRPr lang="en-US" sz="600" smtClean="0"/>
          </a:p>
          <a:p>
            <a:pPr>
              <a:lnSpc>
                <a:spcPct val="60000"/>
              </a:lnSpc>
            </a:pPr>
            <a:r>
              <a:rPr lang="en-US" sz="600" smtClean="0"/>
              <a:t> </a:t>
            </a:r>
          </a:p>
          <a:p>
            <a:pPr>
              <a:lnSpc>
                <a:spcPct val="60000"/>
              </a:lnSpc>
            </a:pPr>
            <a:endParaRPr lang="en-US" sz="600" smtClean="0"/>
          </a:p>
          <a:p>
            <a:pPr>
              <a:lnSpc>
                <a:spcPct val="60000"/>
              </a:lnSpc>
            </a:pPr>
            <a:endParaRPr lang="en-US" sz="600" smtClean="0"/>
          </a:p>
          <a:p>
            <a:pPr>
              <a:lnSpc>
                <a:spcPct val="60000"/>
              </a:lnSpc>
            </a:pPr>
            <a:r>
              <a:rPr lang="en-US" sz="600" smtClean="0"/>
              <a:t> </a:t>
            </a:r>
          </a:p>
        </p:txBody>
      </p:sp>
      <p:sp>
        <p:nvSpPr>
          <p:cNvPr id="40964"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l"/>
            <a:fld id="{7926ECE1-9067-4284-B850-4070F4A32DEB}" type="slidenum">
              <a:rPr lang="en-US" smtClean="0"/>
              <a:pPr algn="l"/>
              <a:t>16</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en-US" sz="500" b="1" u="sng" dirty="0" err="1" smtClean="0"/>
              <a:t>Утврдување</a:t>
            </a:r>
            <a:r>
              <a:rPr lang="en-US" sz="500" b="1" u="sng" dirty="0" smtClean="0"/>
              <a:t> </a:t>
            </a:r>
            <a:r>
              <a:rPr lang="en-US" sz="500" b="1" u="sng" dirty="0" err="1" smtClean="0"/>
              <a:t>на</a:t>
            </a:r>
            <a:r>
              <a:rPr lang="en-US" sz="500" b="1" u="sng" dirty="0" smtClean="0"/>
              <a:t> </a:t>
            </a:r>
            <a:r>
              <a:rPr lang="en-US" sz="500" b="1" u="sng" dirty="0" err="1" smtClean="0"/>
              <a:t>правниот</a:t>
            </a:r>
            <a:r>
              <a:rPr lang="en-US" sz="500" b="1" u="sng" dirty="0" smtClean="0"/>
              <a:t> </a:t>
            </a:r>
            <a:r>
              <a:rPr lang="en-US" sz="500" b="1" u="sng" dirty="0" err="1" smtClean="0"/>
              <a:t>инструмент</a:t>
            </a:r>
            <a:r>
              <a:rPr lang="en-US" sz="500" b="1" u="sng" dirty="0" smtClean="0"/>
              <a:t> </a:t>
            </a:r>
            <a:r>
              <a:rPr lang="en-US" sz="500" b="1" u="sng" dirty="0" err="1" smtClean="0"/>
              <a:t>што</a:t>
            </a:r>
            <a:r>
              <a:rPr lang="en-US" sz="500" b="1" u="sng" dirty="0" smtClean="0"/>
              <a:t> </a:t>
            </a:r>
            <a:r>
              <a:rPr lang="en-US" sz="500" b="1" u="sng" dirty="0" err="1" smtClean="0"/>
              <a:t>се</a:t>
            </a:r>
            <a:r>
              <a:rPr lang="en-US" sz="500" b="1" u="sng" dirty="0" smtClean="0"/>
              <a:t> </a:t>
            </a:r>
            <a:r>
              <a:rPr lang="en-US" sz="500" b="1" u="sng" dirty="0" err="1" smtClean="0"/>
              <a:t>користи</a:t>
            </a:r>
            <a:r>
              <a:rPr lang="en-US" sz="500" b="1" u="sng" dirty="0" smtClean="0"/>
              <a:t> </a:t>
            </a:r>
            <a:r>
              <a:rPr lang="en-US" sz="500" b="1" u="sng" dirty="0" err="1" smtClean="0"/>
              <a:t>за</a:t>
            </a:r>
            <a:r>
              <a:rPr lang="en-US" sz="500" b="1" u="sng" dirty="0" smtClean="0"/>
              <a:t> </a:t>
            </a:r>
            <a:r>
              <a:rPr lang="en-US" sz="500" b="1" u="sng" dirty="0" err="1" smtClean="0"/>
              <a:t>да</a:t>
            </a:r>
            <a:r>
              <a:rPr lang="en-US" sz="500" b="1" u="sng" dirty="0" smtClean="0"/>
              <a:t> </a:t>
            </a:r>
            <a:r>
              <a:rPr lang="en-US" sz="500" b="1" u="sng" dirty="0" err="1" smtClean="0"/>
              <a:t>се</a:t>
            </a:r>
            <a:r>
              <a:rPr lang="en-US" sz="500" b="1" u="sng" dirty="0" smtClean="0"/>
              <a:t> </a:t>
            </a:r>
            <a:r>
              <a:rPr lang="en-US" sz="500" b="1" u="sng" dirty="0" err="1" smtClean="0"/>
              <a:t>побара</a:t>
            </a:r>
            <a:r>
              <a:rPr lang="en-US" sz="500" b="1" u="sng" dirty="0" smtClean="0"/>
              <a:t> </a:t>
            </a:r>
            <a:r>
              <a:rPr lang="en-US" sz="500" b="1" u="sng" dirty="0" err="1" smtClean="0"/>
              <a:t>помош</a:t>
            </a:r>
            <a:r>
              <a:rPr lang="en-US" sz="500" b="1" u="sng" dirty="0" smtClean="0"/>
              <a:t> - </a:t>
            </a:r>
            <a:r>
              <a:rPr lang="en-US" sz="500" b="1" u="sng" dirty="0" err="1" smtClean="0"/>
              <a:t>договор</a:t>
            </a:r>
            <a:r>
              <a:rPr lang="en-US" sz="500" b="1" u="sng" dirty="0" smtClean="0"/>
              <a:t>, </a:t>
            </a:r>
            <a:r>
              <a:rPr lang="en-US" sz="500" b="1" u="sng" dirty="0" err="1" smtClean="0"/>
              <a:t>конвенција</a:t>
            </a:r>
            <a:r>
              <a:rPr lang="en-US" sz="500" b="1" u="sng" dirty="0" smtClean="0"/>
              <a:t> </a:t>
            </a:r>
            <a:r>
              <a:rPr lang="en-US" sz="500" b="1" u="sng" dirty="0" err="1" smtClean="0"/>
              <a:t>или</a:t>
            </a:r>
            <a:r>
              <a:rPr lang="en-US" sz="500" b="1" u="sng" dirty="0" smtClean="0"/>
              <a:t> </a:t>
            </a:r>
            <a:r>
              <a:rPr lang="en-US" sz="500" b="1" u="sng" dirty="0" err="1" smtClean="0"/>
              <a:t>друг</a:t>
            </a:r>
            <a:r>
              <a:rPr lang="en-US" sz="500" b="1" u="sng" dirty="0" smtClean="0"/>
              <a:t> </a:t>
            </a:r>
            <a:r>
              <a:rPr lang="en-US" sz="500" b="1" u="sng" dirty="0" err="1" smtClean="0"/>
              <a:t>инструмент</a:t>
            </a:r>
            <a:r>
              <a:rPr lang="en-US" sz="500" b="1" u="sng" dirty="0" smtClean="0"/>
              <a:t> </a:t>
            </a:r>
            <a:r>
              <a:rPr lang="en-US" sz="500" b="1" u="sng" dirty="0" err="1" smtClean="0"/>
              <a:t>на</a:t>
            </a:r>
            <a:r>
              <a:rPr lang="en-US" sz="500" b="1" u="sng" dirty="0" smtClean="0"/>
              <a:t> </a:t>
            </a:r>
            <a:r>
              <a:rPr lang="en-US" sz="500" b="1" u="sng" dirty="0" err="1" smtClean="0"/>
              <a:t>соработка</a:t>
            </a:r>
            <a:r>
              <a:rPr lang="en-US" sz="500" b="1" u="sng" dirty="0" smtClean="0"/>
              <a:t>.</a:t>
            </a:r>
          </a:p>
          <a:p>
            <a:pPr>
              <a:lnSpc>
                <a:spcPct val="80000"/>
              </a:lnSpc>
            </a:pPr>
            <a:endParaRPr lang="en-US" sz="500" dirty="0" smtClean="0"/>
          </a:p>
          <a:p>
            <a:pPr>
              <a:lnSpc>
                <a:spcPct val="80000"/>
              </a:lnSpc>
            </a:pPr>
            <a:r>
              <a:rPr lang="en-US" sz="500" dirty="0" err="1" smtClean="0"/>
              <a:t>Меѓусебната</a:t>
            </a:r>
            <a:r>
              <a:rPr lang="en-US" sz="500" dirty="0" smtClean="0"/>
              <a:t> </a:t>
            </a:r>
            <a:r>
              <a:rPr lang="en-US" sz="500" dirty="0" err="1" smtClean="0"/>
              <a:t>правна</a:t>
            </a:r>
            <a:r>
              <a:rPr lang="en-US" sz="500" dirty="0" smtClean="0"/>
              <a:t> </a:t>
            </a:r>
            <a:r>
              <a:rPr lang="en-US" sz="500" dirty="0" err="1" smtClean="0"/>
              <a:t>помош</a:t>
            </a:r>
            <a:r>
              <a:rPr lang="en-US" sz="500" dirty="0" smtClean="0"/>
              <a:t> </a:t>
            </a:r>
            <a:r>
              <a:rPr lang="en-US" sz="500" dirty="0" err="1" smtClean="0"/>
              <a:t>се</a:t>
            </a:r>
            <a:r>
              <a:rPr lang="en-US" sz="500" dirty="0" smtClean="0"/>
              <a:t> </a:t>
            </a:r>
            <a:r>
              <a:rPr lang="en-US" sz="500" dirty="0" err="1" smtClean="0"/>
              <a:t>заснова</a:t>
            </a:r>
            <a:r>
              <a:rPr lang="en-US" sz="500" dirty="0" smtClean="0"/>
              <a:t> </a:t>
            </a:r>
            <a:r>
              <a:rPr lang="en-US" sz="500" dirty="0" err="1" smtClean="0"/>
              <a:t>врз</a:t>
            </a:r>
            <a:r>
              <a:rPr lang="en-US" sz="500" dirty="0" smtClean="0"/>
              <a:t> </a:t>
            </a:r>
            <a:r>
              <a:rPr lang="en-US" sz="500" dirty="0" err="1" smtClean="0"/>
              <a:t>постоење</a:t>
            </a:r>
            <a:r>
              <a:rPr lang="en-US" sz="500" dirty="0" smtClean="0"/>
              <a:t> </a:t>
            </a:r>
            <a:r>
              <a:rPr lang="en-US" sz="500" dirty="0" err="1" smtClean="0"/>
              <a:t>на</a:t>
            </a:r>
            <a:r>
              <a:rPr lang="en-US" sz="500" dirty="0" smtClean="0"/>
              <a:t> </a:t>
            </a:r>
            <a:r>
              <a:rPr lang="en-US" sz="500" u="sng" dirty="0" err="1" smtClean="0"/>
              <a:t>мултилатерални</a:t>
            </a:r>
            <a:r>
              <a:rPr lang="en-US" sz="500" u="sng" dirty="0" smtClean="0"/>
              <a:t> </a:t>
            </a:r>
            <a:r>
              <a:rPr lang="en-US" sz="500" u="sng" dirty="0" err="1" smtClean="0"/>
              <a:t>или</a:t>
            </a:r>
            <a:r>
              <a:rPr lang="en-US" sz="500" u="sng" dirty="0" smtClean="0"/>
              <a:t> </a:t>
            </a:r>
            <a:r>
              <a:rPr lang="en-US" sz="500" u="sng" dirty="0" err="1" smtClean="0"/>
              <a:t>на</a:t>
            </a:r>
            <a:r>
              <a:rPr lang="en-US" sz="500" u="sng" dirty="0" smtClean="0"/>
              <a:t> </a:t>
            </a:r>
            <a:r>
              <a:rPr lang="en-US" sz="500" u="sng" dirty="0" err="1" smtClean="0"/>
              <a:t>билатерални</a:t>
            </a:r>
            <a:r>
              <a:rPr lang="en-US" sz="500" dirty="0" smtClean="0"/>
              <a:t> </a:t>
            </a:r>
            <a:r>
              <a:rPr lang="en-US" sz="500" dirty="0" err="1" smtClean="0"/>
              <a:t>договори</a:t>
            </a:r>
            <a:r>
              <a:rPr lang="en-US" sz="500" dirty="0" smtClean="0"/>
              <a:t> (</a:t>
            </a:r>
            <a:r>
              <a:rPr lang="en-US" sz="500" dirty="0" err="1" smtClean="0"/>
              <a:t>договор</a:t>
            </a:r>
            <a:r>
              <a:rPr lang="en-US" sz="500" dirty="0" smtClean="0"/>
              <a:t> </a:t>
            </a:r>
            <a:r>
              <a:rPr lang="en-US" sz="500" dirty="0" err="1" smtClean="0"/>
              <a:t>или</a:t>
            </a:r>
            <a:r>
              <a:rPr lang="en-US" sz="500" dirty="0" smtClean="0"/>
              <a:t> </a:t>
            </a:r>
            <a:r>
              <a:rPr lang="en-US" sz="500" dirty="0" err="1" smtClean="0"/>
              <a:t>конвенција</a:t>
            </a:r>
            <a:r>
              <a:rPr lang="en-US" sz="500" dirty="0" smtClean="0"/>
              <a:t>).</a:t>
            </a:r>
          </a:p>
          <a:p>
            <a:pPr>
              <a:lnSpc>
                <a:spcPct val="80000"/>
              </a:lnSpc>
            </a:pPr>
            <a:endParaRPr lang="en-US" sz="500" dirty="0" smtClean="0"/>
          </a:p>
          <a:p>
            <a:pPr>
              <a:lnSpc>
                <a:spcPct val="80000"/>
              </a:lnSpc>
            </a:pPr>
            <a:r>
              <a:rPr lang="en-US" sz="500" u="sng" dirty="0" err="1" smtClean="0"/>
              <a:t>Главни</a:t>
            </a:r>
            <a:r>
              <a:rPr lang="en-US" sz="500" u="sng" dirty="0" smtClean="0"/>
              <a:t> </a:t>
            </a:r>
            <a:r>
              <a:rPr lang="en-US" sz="500" u="sng" dirty="0" err="1" smtClean="0"/>
              <a:t>мултилатерални</a:t>
            </a:r>
            <a:r>
              <a:rPr lang="en-US" sz="500" u="sng" dirty="0" smtClean="0"/>
              <a:t> </a:t>
            </a:r>
            <a:r>
              <a:rPr lang="en-US" sz="500" u="sng" dirty="0" err="1" smtClean="0"/>
              <a:t>договори</a:t>
            </a:r>
            <a:r>
              <a:rPr lang="en-US" sz="500" u="sng" dirty="0" smtClean="0"/>
              <a:t> </a:t>
            </a:r>
            <a:r>
              <a:rPr lang="en-US" sz="500" u="sng" dirty="0" err="1" smtClean="0"/>
              <a:t>што</a:t>
            </a:r>
            <a:r>
              <a:rPr lang="en-US" sz="500" u="sng" dirty="0" smtClean="0"/>
              <a:t> </a:t>
            </a:r>
            <a:r>
              <a:rPr lang="en-US" sz="500" u="sng" dirty="0" err="1" smtClean="0"/>
              <a:t>се</a:t>
            </a:r>
            <a:r>
              <a:rPr lang="en-US" sz="500" u="sng" dirty="0" smtClean="0"/>
              <a:t> </a:t>
            </a:r>
            <a:r>
              <a:rPr lang="en-US" sz="500" u="sng" dirty="0" err="1" smtClean="0"/>
              <a:t>применливи</a:t>
            </a:r>
            <a:r>
              <a:rPr lang="en-US" sz="500" u="sng" dirty="0" smtClean="0"/>
              <a:t> </a:t>
            </a:r>
            <a:r>
              <a:rPr lang="en-US" sz="500" u="sng" dirty="0" err="1" smtClean="0"/>
              <a:t>за</a:t>
            </a:r>
            <a:r>
              <a:rPr lang="en-US" sz="500" u="sng" dirty="0" smtClean="0"/>
              <a:t> </a:t>
            </a:r>
            <a:r>
              <a:rPr lang="en-US" sz="500" u="sng" dirty="0" err="1" smtClean="0"/>
              <a:t>дела</a:t>
            </a:r>
            <a:r>
              <a:rPr lang="en-US" sz="500" u="sng" dirty="0" smtClean="0"/>
              <a:t> </a:t>
            </a:r>
            <a:r>
              <a:rPr lang="en-US" sz="500" u="sng" dirty="0" err="1" smtClean="0"/>
              <a:t>од</a:t>
            </a:r>
            <a:r>
              <a:rPr lang="en-US" sz="500" u="sng" dirty="0" smtClean="0"/>
              <a:t> </a:t>
            </a:r>
            <a:r>
              <a:rPr lang="en-US" sz="500" u="sng" dirty="0" err="1" smtClean="0"/>
              <a:t>компјутерски</a:t>
            </a:r>
            <a:r>
              <a:rPr lang="en-US" sz="500" u="sng" dirty="0" smtClean="0"/>
              <a:t> </a:t>
            </a:r>
            <a:r>
              <a:rPr lang="en-US" sz="500" u="sng" dirty="0" err="1" smtClean="0"/>
              <a:t>криминал</a:t>
            </a:r>
            <a:r>
              <a:rPr lang="en-US" sz="500" u="sng" dirty="0" smtClean="0"/>
              <a:t>:</a:t>
            </a:r>
          </a:p>
          <a:p>
            <a:pPr>
              <a:lnSpc>
                <a:spcPct val="80000"/>
              </a:lnSpc>
            </a:pPr>
            <a:endParaRPr lang="en-US" sz="500" u="sng" dirty="0" smtClean="0"/>
          </a:p>
          <a:p>
            <a:pPr>
              <a:lnSpc>
                <a:spcPct val="80000"/>
              </a:lnSpc>
              <a:buFontTx/>
              <a:buChar char="•"/>
            </a:pPr>
            <a:r>
              <a:rPr lang="en-US" sz="500" dirty="0" err="1" smtClean="0"/>
              <a:t>Земји-членки</a:t>
            </a:r>
            <a:r>
              <a:rPr lang="en-US" sz="500" dirty="0" smtClean="0"/>
              <a:t> </a:t>
            </a:r>
            <a:r>
              <a:rPr lang="en-US" sz="500" dirty="0" err="1" smtClean="0"/>
              <a:t>на</a:t>
            </a:r>
            <a:r>
              <a:rPr lang="en-US" sz="500" dirty="0" smtClean="0"/>
              <a:t> </a:t>
            </a:r>
            <a:r>
              <a:rPr lang="en-US" sz="500" dirty="0" err="1" smtClean="0"/>
              <a:t>Советот</a:t>
            </a:r>
            <a:r>
              <a:rPr lang="en-US" sz="500" dirty="0" smtClean="0"/>
              <a:t> </a:t>
            </a:r>
            <a:r>
              <a:rPr lang="en-US" sz="500" dirty="0" err="1" smtClean="0"/>
              <a:t>на</a:t>
            </a:r>
            <a:r>
              <a:rPr lang="en-US" sz="500" dirty="0" smtClean="0"/>
              <a:t> </a:t>
            </a:r>
            <a:r>
              <a:rPr lang="en-US" sz="500" dirty="0" err="1" smtClean="0"/>
              <a:t>Европа</a:t>
            </a:r>
            <a:r>
              <a:rPr lang="en-US" sz="500" dirty="0" smtClean="0"/>
              <a:t>:</a:t>
            </a:r>
          </a:p>
          <a:p>
            <a:pPr>
              <a:lnSpc>
                <a:spcPct val="80000"/>
              </a:lnSpc>
              <a:buFontTx/>
              <a:buChar char="•"/>
            </a:pPr>
            <a:endParaRPr lang="en-US" sz="500" dirty="0" smtClean="0"/>
          </a:p>
          <a:p>
            <a:pPr>
              <a:lnSpc>
                <a:spcPct val="80000"/>
              </a:lnSpc>
            </a:pPr>
            <a:r>
              <a:rPr lang="en-US" sz="500" dirty="0" err="1" smtClean="0"/>
              <a:t>Европската</a:t>
            </a:r>
            <a:r>
              <a:rPr lang="en-US" sz="500" dirty="0" smtClean="0"/>
              <a:t> </a:t>
            </a:r>
            <a:r>
              <a:rPr lang="en-US" sz="500" dirty="0" err="1" smtClean="0"/>
              <a:t>конвенција</a:t>
            </a:r>
            <a:r>
              <a:rPr lang="en-US" sz="500" dirty="0" smtClean="0"/>
              <a:t> </a:t>
            </a:r>
            <a:r>
              <a:rPr lang="en-US" sz="500" dirty="0" err="1" smtClean="0"/>
              <a:t>за</a:t>
            </a:r>
            <a:r>
              <a:rPr lang="en-US" sz="500" dirty="0" smtClean="0"/>
              <a:t> </a:t>
            </a:r>
            <a:r>
              <a:rPr lang="en-US" sz="500" dirty="0" err="1" smtClean="0"/>
              <a:t>меѓусебна</a:t>
            </a:r>
            <a:r>
              <a:rPr lang="en-US" sz="500" dirty="0" smtClean="0"/>
              <a:t> </a:t>
            </a:r>
            <a:r>
              <a:rPr lang="en-US" sz="500" dirty="0" err="1" smtClean="0"/>
              <a:t>помош</a:t>
            </a:r>
            <a:r>
              <a:rPr lang="en-US" sz="500" dirty="0" smtClean="0"/>
              <a:t> </a:t>
            </a:r>
            <a:r>
              <a:rPr lang="en-US" sz="500" dirty="0" err="1" smtClean="0"/>
              <a:t>во</a:t>
            </a:r>
            <a:r>
              <a:rPr lang="en-US" sz="500" dirty="0" smtClean="0"/>
              <a:t> </a:t>
            </a:r>
            <a:r>
              <a:rPr lang="en-US" sz="500" dirty="0" err="1" smtClean="0"/>
              <a:t>кривичната</a:t>
            </a:r>
            <a:r>
              <a:rPr lang="en-US" sz="500" dirty="0" smtClean="0"/>
              <a:t> </a:t>
            </a:r>
            <a:r>
              <a:rPr lang="en-US" sz="500" dirty="0" err="1" smtClean="0"/>
              <a:t>материја</a:t>
            </a:r>
            <a:r>
              <a:rPr lang="en-US" sz="500" dirty="0" smtClean="0"/>
              <a:t> (20 </a:t>
            </a:r>
            <a:r>
              <a:rPr lang="en-US" sz="500" dirty="0" err="1" smtClean="0"/>
              <a:t>април</a:t>
            </a:r>
            <a:r>
              <a:rPr lang="en-US" sz="500" dirty="0" smtClean="0"/>
              <a:t> 1959 </a:t>
            </a:r>
            <a:r>
              <a:rPr lang="en-US" sz="500" dirty="0" err="1" smtClean="0"/>
              <a:t>година</a:t>
            </a:r>
            <a:r>
              <a:rPr lang="en-US" sz="500" dirty="0" smtClean="0"/>
              <a:t>) е </a:t>
            </a:r>
            <a:r>
              <a:rPr lang="en-US" sz="500" dirty="0" err="1" smtClean="0"/>
              <a:t>ратификувана</a:t>
            </a:r>
            <a:r>
              <a:rPr lang="en-US" sz="500" dirty="0" smtClean="0"/>
              <a:t> </a:t>
            </a:r>
            <a:r>
              <a:rPr lang="en-US" sz="500" dirty="0" err="1" smtClean="0"/>
              <a:t>од</a:t>
            </a:r>
            <a:r>
              <a:rPr lang="en-US" sz="500" dirty="0" smtClean="0"/>
              <a:t> 47 </a:t>
            </a:r>
            <a:r>
              <a:rPr lang="en-US" sz="500" dirty="0" err="1" smtClean="0"/>
              <a:t>земји-членки</a:t>
            </a:r>
            <a:r>
              <a:rPr lang="en-US" sz="500" dirty="0" smtClean="0"/>
              <a:t> </a:t>
            </a:r>
            <a:r>
              <a:rPr lang="en-US" sz="500" dirty="0" err="1" smtClean="0"/>
              <a:t>на</a:t>
            </a:r>
            <a:r>
              <a:rPr lang="en-US" sz="500" dirty="0" smtClean="0"/>
              <a:t> </a:t>
            </a:r>
            <a:r>
              <a:rPr lang="en-US" sz="500" dirty="0" err="1" smtClean="0"/>
              <a:t>Советот</a:t>
            </a:r>
            <a:r>
              <a:rPr lang="en-US" sz="500" dirty="0" smtClean="0"/>
              <a:t> </a:t>
            </a:r>
            <a:r>
              <a:rPr lang="en-US" sz="500" dirty="0" err="1" smtClean="0"/>
              <a:t>на</a:t>
            </a:r>
            <a:r>
              <a:rPr lang="en-US" sz="500" dirty="0" smtClean="0"/>
              <a:t> </a:t>
            </a:r>
            <a:r>
              <a:rPr lang="en-US" sz="500" dirty="0" err="1" smtClean="0"/>
              <a:t>Европа</a:t>
            </a:r>
            <a:r>
              <a:rPr lang="en-US" sz="500" dirty="0" smtClean="0"/>
              <a:t>, </a:t>
            </a:r>
            <a:r>
              <a:rPr lang="en-US" sz="500" dirty="0" err="1" smtClean="0"/>
              <a:t>како</a:t>
            </a:r>
            <a:r>
              <a:rPr lang="en-US" sz="500" dirty="0" smtClean="0"/>
              <a:t> и </a:t>
            </a:r>
            <a:r>
              <a:rPr lang="en-US" sz="500" dirty="0" err="1" smtClean="0"/>
              <a:t>од</a:t>
            </a:r>
            <a:r>
              <a:rPr lang="en-US" sz="500" dirty="0" smtClean="0"/>
              <a:t> </a:t>
            </a:r>
            <a:r>
              <a:rPr lang="en-US" sz="500" dirty="0" err="1" smtClean="0"/>
              <a:t>Израел</a:t>
            </a:r>
            <a:r>
              <a:rPr lang="en-US" sz="500" dirty="0" smtClean="0"/>
              <a:t>, </a:t>
            </a:r>
            <a:r>
              <a:rPr lang="en-US" sz="500" dirty="0" err="1" smtClean="0"/>
              <a:t>Чиле</a:t>
            </a:r>
            <a:r>
              <a:rPr lang="en-US" sz="500" dirty="0" smtClean="0"/>
              <a:t> и </a:t>
            </a:r>
            <a:r>
              <a:rPr lang="en-US" sz="500" dirty="0" err="1" smtClean="0"/>
              <a:t>Кореја</a:t>
            </a:r>
            <a:r>
              <a:rPr lang="en-US" sz="500" dirty="0" smtClean="0"/>
              <a:t>. </a:t>
            </a:r>
            <a:r>
              <a:rPr lang="en-US" sz="500" dirty="0" err="1" smtClean="0"/>
              <a:t>Конвенцијата</a:t>
            </a:r>
            <a:r>
              <a:rPr lang="en-US" sz="500" dirty="0" smtClean="0"/>
              <a:t> </a:t>
            </a:r>
            <a:r>
              <a:rPr lang="en-US" sz="500" dirty="0" err="1" smtClean="0"/>
              <a:t>ќе</a:t>
            </a:r>
            <a:r>
              <a:rPr lang="en-US" sz="500" dirty="0" smtClean="0"/>
              <a:t> </a:t>
            </a:r>
            <a:r>
              <a:rPr lang="en-US" sz="500" dirty="0" err="1" smtClean="0"/>
              <a:t>биде</a:t>
            </a:r>
            <a:r>
              <a:rPr lang="en-US" sz="500" dirty="0" smtClean="0"/>
              <a:t> </a:t>
            </a:r>
            <a:r>
              <a:rPr lang="en-US" sz="500" dirty="0" err="1" smtClean="0"/>
              <a:t>разгледана</a:t>
            </a:r>
            <a:r>
              <a:rPr lang="en-US" sz="500" dirty="0" smtClean="0"/>
              <a:t> </a:t>
            </a:r>
            <a:r>
              <a:rPr lang="en-US" sz="500" dirty="0" err="1" smtClean="0"/>
              <a:t>понатаму</a:t>
            </a:r>
            <a:r>
              <a:rPr lang="en-US" sz="500" dirty="0" smtClean="0"/>
              <a:t> </a:t>
            </a:r>
            <a:r>
              <a:rPr lang="en-US" sz="500" dirty="0" err="1" smtClean="0"/>
              <a:t>бидејќи</a:t>
            </a:r>
            <a:r>
              <a:rPr lang="en-US" sz="500" dirty="0" smtClean="0"/>
              <a:t> е </a:t>
            </a:r>
            <a:r>
              <a:rPr lang="en-US" sz="500" dirty="0" err="1" smtClean="0"/>
              <a:t>основа</a:t>
            </a:r>
            <a:r>
              <a:rPr lang="en-US" sz="500" dirty="0" smtClean="0"/>
              <a:t> </a:t>
            </a:r>
            <a:r>
              <a:rPr lang="en-US" sz="500" dirty="0" err="1" smtClean="0"/>
              <a:t>на</a:t>
            </a:r>
            <a:r>
              <a:rPr lang="en-US" sz="500" dirty="0" smtClean="0"/>
              <a:t> </a:t>
            </a:r>
            <a:r>
              <a:rPr lang="en-US" sz="500" dirty="0" err="1" smtClean="0"/>
              <a:t>Конвенцијата</a:t>
            </a:r>
            <a:r>
              <a:rPr lang="en-US" sz="500" dirty="0" smtClean="0"/>
              <a:t> </a:t>
            </a:r>
            <a:r>
              <a:rPr lang="en-US" sz="500" dirty="0" err="1" smtClean="0"/>
              <a:t>од</a:t>
            </a:r>
            <a:r>
              <a:rPr lang="en-US" sz="500" dirty="0" smtClean="0"/>
              <a:t> </a:t>
            </a:r>
            <a:r>
              <a:rPr lang="en-US" sz="500" dirty="0" err="1" smtClean="0"/>
              <a:t>Будимпешта</a:t>
            </a:r>
            <a:r>
              <a:rPr lang="en-US" sz="500" dirty="0" smtClean="0"/>
              <a:t>, а </a:t>
            </a:r>
            <a:r>
              <a:rPr lang="en-US" sz="500" dirty="0" err="1" smtClean="0"/>
              <a:t>таа</a:t>
            </a:r>
            <a:r>
              <a:rPr lang="en-US" sz="500" dirty="0" smtClean="0"/>
              <a:t> е </a:t>
            </a:r>
            <a:r>
              <a:rPr lang="en-US" sz="500" dirty="0" err="1" smtClean="0"/>
              <a:t>основна</a:t>
            </a:r>
            <a:r>
              <a:rPr lang="en-US" sz="500" dirty="0" smtClean="0"/>
              <a:t> </a:t>
            </a:r>
            <a:r>
              <a:rPr lang="en-US" sz="500" dirty="0" err="1" smtClean="0"/>
              <a:t>алатка</a:t>
            </a:r>
            <a:r>
              <a:rPr lang="en-US" sz="500" dirty="0" smtClean="0"/>
              <a:t> </a:t>
            </a:r>
            <a:r>
              <a:rPr lang="en-US" sz="500" dirty="0" err="1" smtClean="0"/>
              <a:t>за</a:t>
            </a:r>
            <a:r>
              <a:rPr lang="en-US" sz="500" dirty="0" smtClean="0"/>
              <a:t> </a:t>
            </a:r>
            <a:r>
              <a:rPr lang="en-US" sz="500" dirty="0" err="1" smtClean="0"/>
              <a:t>замрзнување</a:t>
            </a:r>
            <a:r>
              <a:rPr lang="en-US" sz="500" dirty="0" smtClean="0"/>
              <a:t> </a:t>
            </a:r>
            <a:r>
              <a:rPr lang="en-US" sz="500" dirty="0" err="1" smtClean="0"/>
              <a:t>на</a:t>
            </a:r>
            <a:r>
              <a:rPr lang="en-US" sz="500" dirty="0" smtClean="0"/>
              <a:t> </a:t>
            </a:r>
            <a:r>
              <a:rPr lang="en-US" sz="500" dirty="0" err="1" smtClean="0"/>
              <a:t>дигиталните</a:t>
            </a:r>
            <a:r>
              <a:rPr lang="en-US" sz="500" dirty="0" smtClean="0"/>
              <a:t> </a:t>
            </a:r>
            <a:r>
              <a:rPr lang="en-US" sz="500" dirty="0" err="1" smtClean="0"/>
              <a:t>докази</a:t>
            </a:r>
            <a:r>
              <a:rPr lang="en-US" sz="500" dirty="0" smtClean="0"/>
              <a:t> </a:t>
            </a:r>
            <a:r>
              <a:rPr lang="en-US" sz="500" dirty="0" err="1" smtClean="0"/>
              <a:t>во</a:t>
            </a:r>
            <a:r>
              <a:rPr lang="en-US" sz="500" dirty="0" smtClean="0"/>
              <a:t> </a:t>
            </a:r>
            <a:r>
              <a:rPr lang="en-US" sz="500" dirty="0" err="1" smtClean="0"/>
              <a:t>странство</a:t>
            </a:r>
            <a:r>
              <a:rPr lang="en-US" sz="500" dirty="0" smtClean="0"/>
              <a:t>.</a:t>
            </a:r>
          </a:p>
          <a:p>
            <a:pPr>
              <a:lnSpc>
                <a:spcPct val="80000"/>
              </a:lnSpc>
            </a:pPr>
            <a:endParaRPr lang="en-US" sz="500" dirty="0" smtClean="0"/>
          </a:p>
          <a:p>
            <a:pPr>
              <a:lnSpc>
                <a:spcPct val="80000"/>
              </a:lnSpc>
              <a:buFontTx/>
              <a:buChar char="•"/>
            </a:pPr>
            <a:r>
              <a:rPr lang="en-US" sz="500" dirty="0" err="1" smtClean="0"/>
              <a:t>Земји-членки</a:t>
            </a:r>
            <a:r>
              <a:rPr lang="en-US" sz="500" dirty="0" smtClean="0"/>
              <a:t> </a:t>
            </a:r>
            <a:r>
              <a:rPr lang="en-US" sz="500" dirty="0" err="1" smtClean="0"/>
              <a:t>на</a:t>
            </a:r>
            <a:r>
              <a:rPr lang="en-US" sz="500" dirty="0" smtClean="0"/>
              <a:t> </a:t>
            </a:r>
            <a:r>
              <a:rPr lang="en-US" sz="500" dirty="0" err="1" smtClean="0"/>
              <a:t>Европската</a:t>
            </a:r>
            <a:r>
              <a:rPr lang="en-US" sz="500" dirty="0" smtClean="0"/>
              <a:t> </a:t>
            </a:r>
            <a:r>
              <a:rPr lang="en-US" sz="500" dirty="0" err="1" smtClean="0"/>
              <a:t>Унија</a:t>
            </a:r>
            <a:r>
              <a:rPr lang="en-US" sz="500" dirty="0" smtClean="0"/>
              <a:t>: </a:t>
            </a:r>
          </a:p>
          <a:p>
            <a:pPr>
              <a:lnSpc>
                <a:spcPct val="80000"/>
              </a:lnSpc>
            </a:pPr>
            <a:endParaRPr lang="en-US" sz="500" dirty="0" smtClean="0"/>
          </a:p>
          <a:p>
            <a:pPr>
              <a:lnSpc>
                <a:spcPct val="80000"/>
              </a:lnSpc>
            </a:pPr>
            <a:r>
              <a:rPr lang="en-US" sz="500" dirty="0" err="1" smtClean="0"/>
              <a:t>Конвенцијата</a:t>
            </a:r>
            <a:r>
              <a:rPr lang="en-US" sz="500" dirty="0" smtClean="0"/>
              <a:t> </a:t>
            </a:r>
            <a:r>
              <a:rPr lang="en-US" sz="500" dirty="0" err="1" smtClean="0"/>
              <a:t>за</a:t>
            </a:r>
            <a:r>
              <a:rPr lang="en-US" sz="500" dirty="0" smtClean="0"/>
              <a:t> </a:t>
            </a:r>
            <a:r>
              <a:rPr lang="en-US" sz="500" dirty="0" err="1" smtClean="0"/>
              <a:t>меѓусебна</a:t>
            </a:r>
            <a:r>
              <a:rPr lang="en-US" sz="500" dirty="0" smtClean="0"/>
              <a:t> </a:t>
            </a:r>
            <a:r>
              <a:rPr lang="en-US" sz="500" dirty="0" err="1" smtClean="0"/>
              <a:t>правна</a:t>
            </a:r>
            <a:r>
              <a:rPr lang="en-US" sz="500" dirty="0" smtClean="0"/>
              <a:t> </a:t>
            </a:r>
            <a:r>
              <a:rPr lang="en-US" sz="500" dirty="0" err="1" smtClean="0"/>
              <a:t>помош</a:t>
            </a:r>
            <a:r>
              <a:rPr lang="en-US" sz="500" dirty="0" smtClean="0"/>
              <a:t> </a:t>
            </a:r>
            <a:r>
              <a:rPr lang="en-US" sz="500" dirty="0" err="1" smtClean="0"/>
              <a:t>меѓу</a:t>
            </a:r>
            <a:r>
              <a:rPr lang="en-US" sz="500" dirty="0" smtClean="0"/>
              <a:t> </a:t>
            </a:r>
            <a:r>
              <a:rPr lang="en-US" sz="500" dirty="0" err="1" smtClean="0"/>
              <a:t>земјите-членки</a:t>
            </a:r>
            <a:r>
              <a:rPr lang="en-US" sz="500" dirty="0" smtClean="0"/>
              <a:t> </a:t>
            </a:r>
            <a:r>
              <a:rPr lang="en-US" sz="500" dirty="0" err="1" smtClean="0"/>
              <a:t>на</a:t>
            </a:r>
            <a:r>
              <a:rPr lang="en-US" sz="500" dirty="0" smtClean="0"/>
              <a:t> </a:t>
            </a:r>
            <a:r>
              <a:rPr lang="en-US" sz="500" dirty="0" err="1" smtClean="0"/>
              <a:t>Европската</a:t>
            </a:r>
            <a:r>
              <a:rPr lang="en-US" sz="500" dirty="0" smtClean="0"/>
              <a:t> </a:t>
            </a:r>
            <a:r>
              <a:rPr lang="en-US" sz="500" dirty="0" err="1" smtClean="0"/>
              <a:t>Унија</a:t>
            </a:r>
            <a:r>
              <a:rPr lang="en-US" sz="500" dirty="0" smtClean="0"/>
              <a:t> (29 </a:t>
            </a:r>
            <a:r>
              <a:rPr lang="en-US" sz="500" dirty="0" err="1" smtClean="0"/>
              <a:t>мај</a:t>
            </a:r>
            <a:r>
              <a:rPr lang="en-US" sz="500" dirty="0" smtClean="0"/>
              <a:t> 2000 </a:t>
            </a:r>
            <a:r>
              <a:rPr lang="en-US" sz="500" dirty="0" err="1" smtClean="0"/>
              <a:t>година</a:t>
            </a:r>
            <a:r>
              <a:rPr lang="en-US" sz="500" dirty="0" smtClean="0"/>
              <a:t>) е </a:t>
            </a:r>
            <a:r>
              <a:rPr lang="en-US" sz="500" dirty="0" err="1" smtClean="0"/>
              <a:t>многу</a:t>
            </a:r>
            <a:r>
              <a:rPr lang="en-US" sz="500" dirty="0" smtClean="0"/>
              <a:t> </a:t>
            </a:r>
            <a:r>
              <a:rPr lang="en-US" sz="500" dirty="0" err="1" smtClean="0"/>
              <a:t>важна</a:t>
            </a:r>
            <a:r>
              <a:rPr lang="en-US" sz="500" dirty="0" smtClean="0"/>
              <a:t> </a:t>
            </a:r>
            <a:r>
              <a:rPr lang="en-US" sz="500" dirty="0" err="1" smtClean="0"/>
              <a:t>поради</a:t>
            </a:r>
            <a:r>
              <a:rPr lang="en-US" sz="500" dirty="0" smtClean="0"/>
              <a:t> </a:t>
            </a:r>
            <a:r>
              <a:rPr lang="en-US" sz="500" dirty="0" err="1" smtClean="0"/>
              <a:t>тоа</a:t>
            </a:r>
            <a:r>
              <a:rPr lang="en-US" sz="500" dirty="0" smtClean="0"/>
              <a:t> </a:t>
            </a:r>
            <a:r>
              <a:rPr lang="en-US" sz="500" dirty="0" err="1" smtClean="0"/>
              <a:t>што</a:t>
            </a:r>
            <a:r>
              <a:rPr lang="en-US" sz="500" dirty="0" smtClean="0"/>
              <a:t> </a:t>
            </a:r>
            <a:r>
              <a:rPr lang="en-US" sz="500" dirty="0" err="1" smtClean="0"/>
              <a:t>им</a:t>
            </a:r>
            <a:r>
              <a:rPr lang="en-US" sz="500" dirty="0" smtClean="0"/>
              <a:t> </a:t>
            </a:r>
            <a:r>
              <a:rPr lang="en-US" sz="500" dirty="0" err="1" smtClean="0"/>
              <a:t>овозможува</a:t>
            </a:r>
            <a:r>
              <a:rPr lang="en-US" sz="500" dirty="0" smtClean="0"/>
              <a:t> </a:t>
            </a:r>
            <a:r>
              <a:rPr lang="en-US" sz="500" dirty="0" err="1" smtClean="0"/>
              <a:t>на</a:t>
            </a:r>
            <a:r>
              <a:rPr lang="en-US" sz="500" dirty="0" smtClean="0"/>
              <a:t> </a:t>
            </a:r>
            <a:r>
              <a:rPr lang="en-US" sz="500" dirty="0" err="1" smtClean="0"/>
              <a:t>обвинителите</a:t>
            </a:r>
            <a:r>
              <a:rPr lang="en-US" sz="500" dirty="0" smtClean="0"/>
              <a:t> и </a:t>
            </a:r>
            <a:r>
              <a:rPr lang="en-US" sz="500" dirty="0" err="1" smtClean="0"/>
              <a:t>на</a:t>
            </a:r>
            <a:r>
              <a:rPr lang="en-US" sz="500" dirty="0" smtClean="0"/>
              <a:t> </a:t>
            </a:r>
            <a:r>
              <a:rPr lang="en-US" sz="500" dirty="0" err="1" smtClean="0"/>
              <a:t>судиите</a:t>
            </a:r>
            <a:r>
              <a:rPr lang="en-US" sz="500" dirty="0" smtClean="0"/>
              <a:t> </a:t>
            </a:r>
            <a:r>
              <a:rPr lang="en-US" sz="500" dirty="0" err="1" smtClean="0"/>
              <a:t>на</a:t>
            </a:r>
            <a:r>
              <a:rPr lang="en-US" sz="500" dirty="0" smtClean="0"/>
              <a:t> 28 </a:t>
            </a:r>
            <a:r>
              <a:rPr lang="en-US" sz="500" dirty="0" err="1" smtClean="0"/>
              <a:t>земји-членки</a:t>
            </a:r>
            <a:r>
              <a:rPr lang="en-US" sz="500" dirty="0" smtClean="0"/>
              <a:t> </a:t>
            </a:r>
            <a:r>
              <a:rPr lang="en-US" sz="500" dirty="0" err="1" smtClean="0"/>
              <a:t>директно</a:t>
            </a:r>
            <a:r>
              <a:rPr lang="en-US" sz="500" dirty="0" smtClean="0"/>
              <a:t> </a:t>
            </a:r>
            <a:r>
              <a:rPr lang="en-US" sz="500" dirty="0" err="1" smtClean="0"/>
              <a:t>едни</a:t>
            </a:r>
            <a:r>
              <a:rPr lang="en-US" sz="500" dirty="0" smtClean="0"/>
              <a:t> </a:t>
            </a:r>
            <a:r>
              <a:rPr lang="en-US" sz="500" dirty="0" err="1" smtClean="0"/>
              <a:t>на</a:t>
            </a:r>
            <a:r>
              <a:rPr lang="en-US" sz="500" dirty="0" smtClean="0"/>
              <a:t> </a:t>
            </a:r>
            <a:r>
              <a:rPr lang="en-US" sz="500" dirty="0" err="1" smtClean="0"/>
              <a:t>други</a:t>
            </a:r>
            <a:r>
              <a:rPr lang="en-US" sz="500" dirty="0" smtClean="0"/>
              <a:t> </a:t>
            </a:r>
            <a:r>
              <a:rPr lang="en-US" sz="500" dirty="0" err="1" smtClean="0"/>
              <a:t>да</a:t>
            </a:r>
            <a:r>
              <a:rPr lang="en-US" sz="500" dirty="0" smtClean="0"/>
              <a:t> </a:t>
            </a:r>
            <a:r>
              <a:rPr lang="en-US" sz="500" dirty="0" err="1" smtClean="0"/>
              <a:t>си</a:t>
            </a:r>
            <a:r>
              <a:rPr lang="en-US" sz="500" dirty="0" smtClean="0"/>
              <a:t> </a:t>
            </a:r>
            <a:r>
              <a:rPr lang="en-US" sz="500" dirty="0" err="1" smtClean="0"/>
              <a:t>доставуваат</a:t>
            </a:r>
            <a:r>
              <a:rPr lang="en-US" sz="500" dirty="0" smtClean="0"/>
              <a:t> </a:t>
            </a:r>
            <a:r>
              <a:rPr lang="en-US" sz="500" dirty="0" err="1" smtClean="0"/>
              <a:t>барања</a:t>
            </a:r>
            <a:r>
              <a:rPr lang="en-US" sz="500" dirty="0" smtClean="0"/>
              <a:t> </a:t>
            </a:r>
            <a:r>
              <a:rPr lang="en-US" sz="500" dirty="0" err="1" smtClean="0"/>
              <a:t>за</a:t>
            </a:r>
            <a:r>
              <a:rPr lang="en-US" sz="500" dirty="0" smtClean="0"/>
              <a:t> </a:t>
            </a:r>
            <a:r>
              <a:rPr lang="en-US" sz="500" dirty="0" err="1" smtClean="0"/>
              <a:t>меѓусебна</a:t>
            </a:r>
            <a:r>
              <a:rPr lang="en-US" sz="500" dirty="0" smtClean="0"/>
              <a:t> </a:t>
            </a:r>
            <a:r>
              <a:rPr lang="en-US" sz="500" dirty="0" err="1" smtClean="0"/>
              <a:t>правна</a:t>
            </a:r>
            <a:r>
              <a:rPr lang="en-US" sz="500" dirty="0" smtClean="0"/>
              <a:t> </a:t>
            </a:r>
            <a:r>
              <a:rPr lang="en-US" sz="500" dirty="0" err="1" smtClean="0"/>
              <a:t>помош</a:t>
            </a:r>
            <a:r>
              <a:rPr lang="en-US" sz="500" dirty="0" smtClean="0"/>
              <a:t> (mutual legal assistance treaty / MLAT). </a:t>
            </a:r>
            <a:r>
              <a:rPr lang="en-US" sz="500" dirty="0" err="1" smtClean="0"/>
              <a:t>Тие</a:t>
            </a:r>
            <a:r>
              <a:rPr lang="en-US" sz="500" dirty="0" smtClean="0"/>
              <a:t> </a:t>
            </a:r>
            <a:r>
              <a:rPr lang="en-US" sz="500" dirty="0" err="1" smtClean="0"/>
              <a:t>може</a:t>
            </a:r>
            <a:r>
              <a:rPr lang="en-US" sz="500" dirty="0" smtClean="0"/>
              <a:t> </a:t>
            </a:r>
            <a:r>
              <a:rPr lang="en-US" sz="500" dirty="0" err="1" smtClean="0"/>
              <a:t>да</a:t>
            </a:r>
            <a:r>
              <a:rPr lang="en-US" sz="500" dirty="0" smtClean="0"/>
              <a:t> </a:t>
            </a:r>
            <a:r>
              <a:rPr lang="en-US" sz="500" dirty="0" err="1" smtClean="0"/>
              <a:t>се</a:t>
            </a:r>
            <a:r>
              <a:rPr lang="en-US" sz="500" dirty="0" smtClean="0"/>
              <a:t> </a:t>
            </a:r>
            <a:r>
              <a:rPr lang="en-US" sz="500" dirty="0" err="1" smtClean="0"/>
              <a:t>однесуваат</a:t>
            </a:r>
            <a:r>
              <a:rPr lang="en-US" sz="500" dirty="0" smtClean="0"/>
              <a:t> </a:t>
            </a:r>
            <a:r>
              <a:rPr lang="en-US" sz="500" dirty="0" err="1" smtClean="0"/>
              <a:t>на</a:t>
            </a:r>
            <a:r>
              <a:rPr lang="en-US" sz="500" dirty="0" smtClean="0"/>
              <a:t> </a:t>
            </a:r>
            <a:r>
              <a:rPr lang="en-US" sz="500" dirty="0" err="1" smtClean="0"/>
              <a:t>современите</a:t>
            </a:r>
            <a:r>
              <a:rPr lang="en-US" sz="500" dirty="0" smtClean="0"/>
              <a:t> </a:t>
            </a:r>
            <a:r>
              <a:rPr lang="en-US" sz="500" dirty="0" err="1" smtClean="0"/>
              <a:t>истражни</a:t>
            </a:r>
            <a:r>
              <a:rPr lang="en-US" sz="500" dirty="0" smtClean="0"/>
              <a:t> </a:t>
            </a:r>
            <a:r>
              <a:rPr lang="en-US" sz="500" dirty="0" err="1" smtClean="0"/>
              <a:t>техники</a:t>
            </a:r>
            <a:r>
              <a:rPr lang="en-US" sz="500" dirty="0" smtClean="0"/>
              <a:t>, </a:t>
            </a:r>
            <a:r>
              <a:rPr lang="en-US" sz="500" dirty="0" err="1" smtClean="0"/>
              <a:t>како</a:t>
            </a:r>
            <a:r>
              <a:rPr lang="en-US" sz="500" dirty="0" smtClean="0"/>
              <a:t> </a:t>
            </a:r>
            <a:r>
              <a:rPr lang="en-US" sz="500" dirty="0" err="1" smtClean="0"/>
              <a:t>што</a:t>
            </a:r>
            <a:r>
              <a:rPr lang="en-US" sz="500" dirty="0" smtClean="0"/>
              <a:t> </a:t>
            </a:r>
            <a:r>
              <a:rPr lang="en-US" sz="500" dirty="0" err="1" smtClean="0"/>
              <a:t>се</a:t>
            </a:r>
            <a:r>
              <a:rPr lang="en-US" sz="500" dirty="0" smtClean="0"/>
              <a:t> </a:t>
            </a:r>
            <a:r>
              <a:rPr lang="en-US" sz="500" dirty="0" err="1" smtClean="0"/>
              <a:t>видеоконференции</a:t>
            </a:r>
            <a:r>
              <a:rPr lang="en-US" sz="500" dirty="0" smtClean="0"/>
              <a:t>, </a:t>
            </a:r>
            <a:r>
              <a:rPr lang="en-US" sz="500" dirty="0" err="1" smtClean="0"/>
              <a:t>надзор</a:t>
            </a:r>
            <a:r>
              <a:rPr lang="en-US" sz="500" dirty="0" smtClean="0"/>
              <a:t> </a:t>
            </a:r>
            <a:r>
              <a:rPr lang="en-US" sz="500" dirty="0" err="1" smtClean="0"/>
              <a:t>на</a:t>
            </a:r>
            <a:r>
              <a:rPr lang="en-US" sz="500" dirty="0" smtClean="0"/>
              <a:t> </a:t>
            </a:r>
            <a:r>
              <a:rPr lang="en-US" sz="500" dirty="0" err="1" smtClean="0"/>
              <a:t>телекомуникациите</a:t>
            </a:r>
            <a:r>
              <a:rPr lang="en-US" sz="500" dirty="0" smtClean="0"/>
              <a:t> </a:t>
            </a:r>
            <a:r>
              <a:rPr lang="en-US" sz="500" dirty="0" err="1" smtClean="0"/>
              <a:t>или</a:t>
            </a:r>
            <a:r>
              <a:rPr lang="en-US" sz="500" dirty="0" smtClean="0"/>
              <a:t> </a:t>
            </a:r>
            <a:r>
              <a:rPr lang="en-US" sz="500" dirty="0" err="1" smtClean="0"/>
              <a:t>заеднички</a:t>
            </a:r>
            <a:r>
              <a:rPr lang="en-US" sz="500" dirty="0" smtClean="0"/>
              <a:t> </a:t>
            </a:r>
            <a:r>
              <a:rPr lang="en-US" sz="500" dirty="0" err="1" smtClean="0"/>
              <a:t>истражни</a:t>
            </a:r>
            <a:r>
              <a:rPr lang="en-US" sz="500" dirty="0" smtClean="0"/>
              <a:t> </a:t>
            </a:r>
            <a:r>
              <a:rPr lang="en-US" sz="500" dirty="0" err="1" smtClean="0"/>
              <a:t>тимови</a:t>
            </a:r>
            <a:r>
              <a:rPr lang="en-US" sz="500" dirty="0" smtClean="0"/>
              <a:t> (joint investigations team / JIT). </a:t>
            </a:r>
          </a:p>
          <a:p>
            <a:pPr>
              <a:lnSpc>
                <a:spcPct val="80000"/>
              </a:lnSpc>
            </a:pPr>
            <a:endParaRPr lang="en-US" sz="500" u="sng" dirty="0" smtClean="0"/>
          </a:p>
          <a:p>
            <a:pPr>
              <a:lnSpc>
                <a:spcPct val="80000"/>
              </a:lnSpc>
            </a:pPr>
            <a:r>
              <a:rPr lang="en-US" sz="500" u="sng" dirty="0" err="1" smtClean="0"/>
              <a:t>Билатералните</a:t>
            </a:r>
            <a:r>
              <a:rPr lang="en-US" sz="500" u="sng" dirty="0" smtClean="0"/>
              <a:t> </a:t>
            </a:r>
            <a:r>
              <a:rPr lang="en-US" sz="500" u="sng" dirty="0" err="1" smtClean="0"/>
              <a:t>договори</a:t>
            </a:r>
            <a:r>
              <a:rPr lang="en-US" sz="500" dirty="0" smtClean="0"/>
              <a:t> </a:t>
            </a:r>
            <a:r>
              <a:rPr lang="en-US" sz="500" dirty="0" err="1" smtClean="0"/>
              <a:t>се</a:t>
            </a:r>
            <a:r>
              <a:rPr lang="en-US" sz="500" dirty="0" smtClean="0"/>
              <a:t> </a:t>
            </a:r>
            <a:r>
              <a:rPr lang="en-US" sz="500" dirty="0" err="1" smtClean="0"/>
              <a:t>договори</a:t>
            </a:r>
            <a:r>
              <a:rPr lang="en-US" sz="500" dirty="0" smtClean="0"/>
              <a:t> </a:t>
            </a:r>
            <a:r>
              <a:rPr lang="en-US" sz="500" dirty="0" err="1" smtClean="0"/>
              <a:t>што</a:t>
            </a:r>
            <a:r>
              <a:rPr lang="en-US" sz="500" dirty="0" smtClean="0"/>
              <a:t> </a:t>
            </a:r>
            <a:r>
              <a:rPr lang="en-US" sz="500" dirty="0" err="1" smtClean="0"/>
              <a:t>поврзуваат</a:t>
            </a:r>
            <a:r>
              <a:rPr lang="en-US" sz="500" dirty="0" smtClean="0"/>
              <a:t> </a:t>
            </a:r>
            <a:r>
              <a:rPr lang="en-US" sz="500" dirty="0" err="1" smtClean="0"/>
              <a:t>две</a:t>
            </a:r>
            <a:r>
              <a:rPr lang="en-US" sz="500" dirty="0" smtClean="0"/>
              <a:t> </a:t>
            </a:r>
            <a:r>
              <a:rPr lang="en-US" sz="500" dirty="0" err="1" smtClean="0"/>
              <a:t>суверени</a:t>
            </a:r>
            <a:r>
              <a:rPr lang="en-US" sz="500" dirty="0" smtClean="0"/>
              <a:t> </a:t>
            </a:r>
            <a:r>
              <a:rPr lang="en-US" sz="500" dirty="0" err="1" smtClean="0"/>
              <a:t>држави</a:t>
            </a:r>
            <a:r>
              <a:rPr lang="en-US" sz="500" dirty="0" smtClean="0"/>
              <a:t>. </a:t>
            </a:r>
            <a:r>
              <a:rPr lang="en-US" sz="500" dirty="0" err="1" smtClean="0"/>
              <a:t>Секоја</a:t>
            </a:r>
            <a:r>
              <a:rPr lang="en-US" sz="500" dirty="0" smtClean="0"/>
              <a:t> </a:t>
            </a:r>
            <a:r>
              <a:rPr lang="en-US" sz="500" dirty="0" err="1" smtClean="0"/>
              <a:t>конвенција</a:t>
            </a:r>
            <a:r>
              <a:rPr lang="en-US" sz="500" dirty="0" smtClean="0"/>
              <a:t> </a:t>
            </a:r>
            <a:r>
              <a:rPr lang="en-US" sz="500" dirty="0" err="1" smtClean="0"/>
              <a:t>ќе</a:t>
            </a:r>
            <a:r>
              <a:rPr lang="en-US" sz="500" dirty="0" smtClean="0"/>
              <a:t> </a:t>
            </a:r>
            <a:r>
              <a:rPr lang="en-US" sz="500" dirty="0" err="1" smtClean="0"/>
              <a:t>содржи</a:t>
            </a:r>
            <a:r>
              <a:rPr lang="en-US" sz="500" dirty="0" smtClean="0"/>
              <a:t> </a:t>
            </a:r>
            <a:r>
              <a:rPr lang="en-US" sz="500" dirty="0" err="1" smtClean="0"/>
              <a:t>свои</a:t>
            </a:r>
            <a:r>
              <a:rPr lang="en-US" sz="500" dirty="0" smtClean="0"/>
              <a:t> </a:t>
            </a:r>
            <a:r>
              <a:rPr lang="en-US" sz="500" dirty="0" err="1" smtClean="0"/>
              <a:t>специфични</a:t>
            </a:r>
            <a:r>
              <a:rPr lang="en-US" sz="500" dirty="0" smtClean="0"/>
              <a:t> </a:t>
            </a:r>
            <a:r>
              <a:rPr lang="en-US" sz="500" dirty="0" err="1" smtClean="0"/>
              <a:t>правила</a:t>
            </a:r>
            <a:r>
              <a:rPr lang="en-US" sz="500" dirty="0" smtClean="0"/>
              <a:t> </a:t>
            </a:r>
            <a:r>
              <a:rPr lang="en-US" sz="500" dirty="0" err="1" smtClean="0"/>
              <a:t>со</a:t>
            </a:r>
            <a:r>
              <a:rPr lang="en-US" sz="500" dirty="0" smtClean="0"/>
              <a:t> </a:t>
            </a:r>
            <a:r>
              <a:rPr lang="en-US" sz="500" dirty="0" err="1" smtClean="0"/>
              <a:t>кои</a:t>
            </a:r>
            <a:r>
              <a:rPr lang="en-US" sz="500" dirty="0" smtClean="0"/>
              <a:t> </a:t>
            </a:r>
            <a:r>
              <a:rPr lang="en-US" sz="500" dirty="0" err="1" smtClean="0"/>
              <a:t>ќе</a:t>
            </a:r>
            <a:r>
              <a:rPr lang="en-US" sz="500" dirty="0" smtClean="0"/>
              <a:t> </a:t>
            </a:r>
            <a:r>
              <a:rPr lang="en-US" sz="500" dirty="0" err="1" smtClean="0"/>
              <a:t>бидат</a:t>
            </a:r>
            <a:r>
              <a:rPr lang="en-US" sz="500" dirty="0" smtClean="0"/>
              <a:t> </a:t>
            </a:r>
            <a:r>
              <a:rPr lang="en-US" sz="500" dirty="0" err="1" smtClean="0"/>
              <a:t>утврдени</a:t>
            </a:r>
            <a:r>
              <a:rPr lang="en-US" sz="500" dirty="0" smtClean="0"/>
              <a:t> </a:t>
            </a:r>
            <a:r>
              <a:rPr lang="en-US" sz="500" dirty="0" err="1" smtClean="0"/>
              <a:t>условите</a:t>
            </a:r>
            <a:r>
              <a:rPr lang="en-US" sz="500" dirty="0" smtClean="0"/>
              <a:t> </a:t>
            </a:r>
            <a:r>
              <a:rPr lang="en-US" sz="500" dirty="0" err="1" smtClean="0"/>
              <a:t>за</a:t>
            </a:r>
            <a:r>
              <a:rPr lang="en-US" sz="500" dirty="0" smtClean="0"/>
              <a:t> </a:t>
            </a:r>
            <a:r>
              <a:rPr lang="en-US" sz="500" dirty="0" err="1" smtClean="0"/>
              <a:t>меѓусебна</a:t>
            </a:r>
            <a:r>
              <a:rPr lang="en-US" sz="500" dirty="0" smtClean="0"/>
              <a:t> </a:t>
            </a:r>
            <a:r>
              <a:rPr lang="en-US" sz="500" dirty="0" err="1" smtClean="0"/>
              <a:t>правна</a:t>
            </a:r>
            <a:r>
              <a:rPr lang="en-US" sz="500" dirty="0" smtClean="0"/>
              <a:t> </a:t>
            </a:r>
            <a:r>
              <a:rPr lang="en-US" sz="500" dirty="0" err="1" smtClean="0"/>
              <a:t>помош</a:t>
            </a:r>
            <a:r>
              <a:rPr lang="en-US" sz="500" dirty="0" smtClean="0"/>
              <a:t> </a:t>
            </a:r>
            <a:r>
              <a:rPr lang="en-US" sz="500" dirty="0" err="1" smtClean="0"/>
              <a:t>што</a:t>
            </a:r>
            <a:r>
              <a:rPr lang="en-US" sz="500" dirty="0" smtClean="0"/>
              <a:t> </a:t>
            </a:r>
            <a:r>
              <a:rPr lang="en-US" sz="500" dirty="0" err="1" smtClean="0"/>
              <a:t>се</a:t>
            </a:r>
            <a:r>
              <a:rPr lang="en-US" sz="500" dirty="0" smtClean="0"/>
              <a:t> </a:t>
            </a:r>
            <a:r>
              <a:rPr lang="en-US" sz="500" dirty="0" err="1" smtClean="0"/>
              <a:t>применуваат</a:t>
            </a:r>
            <a:r>
              <a:rPr lang="en-US" sz="500" dirty="0" smtClean="0"/>
              <a:t>. </a:t>
            </a:r>
          </a:p>
          <a:p>
            <a:pPr>
              <a:lnSpc>
                <a:spcPct val="80000"/>
              </a:lnSpc>
            </a:pPr>
            <a:endParaRPr lang="en-US" sz="500" dirty="0" smtClean="0"/>
          </a:p>
          <a:p>
            <a:pPr>
              <a:lnSpc>
                <a:spcPct val="80000"/>
              </a:lnSpc>
            </a:pPr>
            <a:r>
              <a:rPr lang="en-US" sz="500" dirty="0" err="1" smtClean="0"/>
              <a:t>Во</a:t>
            </a:r>
            <a:r>
              <a:rPr lang="en-US" sz="500" dirty="0" smtClean="0"/>
              <a:t> </a:t>
            </a:r>
            <a:r>
              <a:rPr lang="en-US" sz="500" dirty="0" err="1" smtClean="0"/>
              <a:t>отсуство</a:t>
            </a:r>
            <a:r>
              <a:rPr lang="en-US" sz="500" dirty="0" smtClean="0"/>
              <a:t> </a:t>
            </a:r>
            <a:r>
              <a:rPr lang="en-US" sz="500" dirty="0" err="1" smtClean="0"/>
              <a:t>на</a:t>
            </a:r>
            <a:r>
              <a:rPr lang="en-US" sz="500" dirty="0" smtClean="0"/>
              <a:t> </a:t>
            </a:r>
            <a:r>
              <a:rPr lang="en-US" sz="500" dirty="0" err="1" smtClean="0"/>
              <a:t>мултилатерален</a:t>
            </a:r>
            <a:r>
              <a:rPr lang="en-US" sz="500" dirty="0" smtClean="0"/>
              <a:t> </a:t>
            </a:r>
            <a:r>
              <a:rPr lang="en-US" sz="500" dirty="0" err="1" smtClean="0"/>
              <a:t>или</a:t>
            </a:r>
            <a:r>
              <a:rPr lang="en-US" sz="500" dirty="0" smtClean="0"/>
              <a:t> </a:t>
            </a:r>
            <a:r>
              <a:rPr lang="en-US" sz="500" dirty="0" err="1" smtClean="0"/>
              <a:t>на</a:t>
            </a:r>
            <a:r>
              <a:rPr lang="en-US" sz="500" dirty="0" smtClean="0"/>
              <a:t> </a:t>
            </a:r>
            <a:r>
              <a:rPr lang="en-US" sz="500" dirty="0" err="1" smtClean="0"/>
              <a:t>билатерален</a:t>
            </a:r>
            <a:r>
              <a:rPr lang="en-US" sz="500" dirty="0" smtClean="0"/>
              <a:t> </a:t>
            </a:r>
            <a:r>
              <a:rPr lang="en-US" sz="500" dirty="0" err="1" smtClean="0"/>
              <a:t>договор</a:t>
            </a:r>
            <a:r>
              <a:rPr lang="en-US" sz="500" dirty="0" smtClean="0"/>
              <a:t> </a:t>
            </a:r>
            <a:r>
              <a:rPr lang="en-US" sz="500" dirty="0" err="1" smtClean="0"/>
              <a:t>со</a:t>
            </a:r>
            <a:r>
              <a:rPr lang="en-US" sz="500" dirty="0" smtClean="0"/>
              <a:t> </a:t>
            </a:r>
            <a:r>
              <a:rPr lang="en-US" sz="500" dirty="0" err="1" smtClean="0"/>
              <a:t>странска</a:t>
            </a:r>
            <a:r>
              <a:rPr lang="en-US" sz="500" dirty="0" smtClean="0"/>
              <a:t> </a:t>
            </a:r>
            <a:r>
              <a:rPr lang="en-US" sz="500" dirty="0" err="1" smtClean="0"/>
              <a:t>земја</a:t>
            </a:r>
            <a:r>
              <a:rPr lang="en-US" sz="500" dirty="0" smtClean="0"/>
              <a:t>, </a:t>
            </a:r>
            <a:r>
              <a:rPr lang="en-US" sz="500" dirty="0" err="1" smtClean="0"/>
              <a:t>секогаш</a:t>
            </a:r>
            <a:r>
              <a:rPr lang="en-US" sz="500" dirty="0" smtClean="0"/>
              <a:t> е </a:t>
            </a:r>
            <a:r>
              <a:rPr lang="en-US" sz="500" dirty="0" err="1" smtClean="0"/>
              <a:t>можно</a:t>
            </a:r>
            <a:r>
              <a:rPr lang="en-US" sz="500" dirty="0" smtClean="0"/>
              <a:t> </a:t>
            </a:r>
            <a:r>
              <a:rPr lang="en-US" sz="500" dirty="0" err="1" smtClean="0"/>
              <a:t>да</a:t>
            </a:r>
            <a:r>
              <a:rPr lang="en-US" sz="500" dirty="0" smtClean="0"/>
              <a:t> </a:t>
            </a:r>
            <a:r>
              <a:rPr lang="en-US" sz="500" dirty="0" err="1" smtClean="0"/>
              <a:t>се</a:t>
            </a:r>
            <a:r>
              <a:rPr lang="en-US" sz="500" dirty="0" smtClean="0"/>
              <a:t> </a:t>
            </a:r>
            <a:r>
              <a:rPr lang="en-US" sz="500" dirty="0" err="1" smtClean="0"/>
              <a:t>прати</a:t>
            </a:r>
            <a:r>
              <a:rPr lang="en-US" sz="500" dirty="0" smtClean="0"/>
              <a:t> </a:t>
            </a:r>
            <a:r>
              <a:rPr lang="en-US" sz="500" dirty="0" err="1" smtClean="0"/>
              <a:t>барање</a:t>
            </a:r>
            <a:r>
              <a:rPr lang="en-US" sz="500" dirty="0" smtClean="0"/>
              <a:t> </a:t>
            </a:r>
            <a:r>
              <a:rPr lang="en-US" sz="500" dirty="0" err="1" smtClean="0"/>
              <a:t>за</a:t>
            </a:r>
            <a:r>
              <a:rPr lang="en-US" sz="500" dirty="0" smtClean="0"/>
              <a:t> </a:t>
            </a:r>
            <a:r>
              <a:rPr lang="en-US" sz="500" dirty="0" err="1" smtClean="0"/>
              <a:t>помош</a:t>
            </a:r>
            <a:r>
              <a:rPr lang="en-US" sz="500" dirty="0" smtClean="0"/>
              <a:t> </a:t>
            </a:r>
            <a:r>
              <a:rPr lang="en-US" sz="500" dirty="0" err="1" smtClean="0"/>
              <a:t>засновано</a:t>
            </a:r>
            <a:r>
              <a:rPr lang="en-US" sz="500" dirty="0" smtClean="0"/>
              <a:t> </a:t>
            </a:r>
            <a:r>
              <a:rPr lang="en-US" sz="500" dirty="0" err="1" smtClean="0"/>
              <a:t>врз</a:t>
            </a:r>
            <a:r>
              <a:rPr lang="en-US" sz="500" dirty="0" smtClean="0"/>
              <a:t> </a:t>
            </a:r>
            <a:r>
              <a:rPr lang="en-US" sz="500" dirty="0" err="1" smtClean="0"/>
              <a:t>општиот</a:t>
            </a:r>
            <a:r>
              <a:rPr lang="en-US" sz="500" dirty="0" smtClean="0"/>
              <a:t> </a:t>
            </a:r>
            <a:r>
              <a:rPr lang="en-US" sz="500" dirty="0" err="1" smtClean="0"/>
              <a:t>принцип</a:t>
            </a:r>
            <a:r>
              <a:rPr lang="en-US" sz="500" dirty="0" smtClean="0"/>
              <a:t> </a:t>
            </a:r>
            <a:r>
              <a:rPr lang="en-US" sz="500" dirty="0" err="1" smtClean="0"/>
              <a:t>на</a:t>
            </a:r>
            <a:r>
              <a:rPr lang="en-US" sz="500" dirty="0" smtClean="0"/>
              <a:t> </a:t>
            </a:r>
            <a:r>
              <a:rPr lang="en-US" sz="500" u="sng" dirty="0" smtClean="0"/>
              <a:t>„</a:t>
            </a:r>
            <a:r>
              <a:rPr lang="en-US" sz="500" u="sng" dirty="0" err="1" smtClean="0"/>
              <a:t>реципроцитет</a:t>
            </a:r>
            <a:r>
              <a:rPr lang="en-US" sz="500" u="sng" dirty="0" smtClean="0"/>
              <a:t>“</a:t>
            </a:r>
            <a:r>
              <a:rPr lang="en-US" sz="500" dirty="0" smtClean="0"/>
              <a:t>. </a:t>
            </a:r>
            <a:r>
              <a:rPr lang="en-US" sz="500" dirty="0" err="1" smtClean="0"/>
              <a:t>Потоа</a:t>
            </a:r>
            <a:r>
              <a:rPr lang="en-US" sz="500" dirty="0" smtClean="0"/>
              <a:t> </a:t>
            </a:r>
            <a:r>
              <a:rPr lang="en-US" sz="500" dirty="0" err="1" smtClean="0"/>
              <a:t>од</a:t>
            </a:r>
            <a:r>
              <a:rPr lang="en-US" sz="500" dirty="0" smtClean="0"/>
              <a:t> </a:t>
            </a:r>
            <a:r>
              <a:rPr lang="en-US" sz="500" dirty="0" err="1" smtClean="0"/>
              <a:t>странските</a:t>
            </a:r>
            <a:r>
              <a:rPr lang="en-US" sz="500" dirty="0" smtClean="0"/>
              <a:t> </a:t>
            </a:r>
            <a:r>
              <a:rPr lang="en-US" sz="500" dirty="0" err="1" smtClean="0"/>
              <a:t>надлежни</a:t>
            </a:r>
            <a:r>
              <a:rPr lang="en-US" sz="500" dirty="0" smtClean="0"/>
              <a:t> </a:t>
            </a:r>
            <a:r>
              <a:rPr lang="en-US" sz="500" dirty="0" err="1" smtClean="0"/>
              <a:t>органи</a:t>
            </a:r>
            <a:r>
              <a:rPr lang="en-US" sz="500" dirty="0" smtClean="0"/>
              <a:t> </a:t>
            </a:r>
            <a:r>
              <a:rPr lang="en-US" sz="500" dirty="0" err="1" smtClean="0"/>
              <a:t>ќе</a:t>
            </a:r>
            <a:r>
              <a:rPr lang="en-US" sz="500" dirty="0" smtClean="0"/>
              <a:t> </a:t>
            </a:r>
            <a:r>
              <a:rPr lang="en-US" sz="500" dirty="0" err="1" smtClean="0"/>
              <a:t>зависи</a:t>
            </a:r>
            <a:r>
              <a:rPr lang="en-US" sz="500" dirty="0" smtClean="0"/>
              <a:t> </a:t>
            </a:r>
            <a:r>
              <a:rPr lang="en-US" sz="500" dirty="0" err="1" smtClean="0"/>
              <a:t>да</a:t>
            </a:r>
            <a:r>
              <a:rPr lang="en-US" sz="500" dirty="0" smtClean="0"/>
              <a:t> </a:t>
            </a:r>
            <a:r>
              <a:rPr lang="en-US" sz="500" dirty="0" err="1" smtClean="0"/>
              <a:t>одлучат</a:t>
            </a:r>
            <a:r>
              <a:rPr lang="en-US" sz="500" dirty="0" smtClean="0"/>
              <a:t> </a:t>
            </a:r>
            <a:r>
              <a:rPr lang="en-US" sz="500" dirty="0" err="1" smtClean="0"/>
              <a:t>врз</a:t>
            </a:r>
            <a:r>
              <a:rPr lang="en-US" sz="500" dirty="0" smtClean="0"/>
              <a:t> </a:t>
            </a:r>
            <a:r>
              <a:rPr lang="en-US" sz="500" dirty="0" err="1" smtClean="0"/>
              <a:t>чисто</a:t>
            </a:r>
            <a:r>
              <a:rPr lang="en-US" sz="500" dirty="0" smtClean="0"/>
              <a:t> </a:t>
            </a:r>
            <a:r>
              <a:rPr lang="en-US" sz="500" dirty="0" err="1" smtClean="0"/>
              <a:t>дискрециона</a:t>
            </a:r>
            <a:r>
              <a:rPr lang="en-US" sz="500" dirty="0" smtClean="0"/>
              <a:t> </a:t>
            </a:r>
            <a:r>
              <a:rPr lang="en-US" sz="500" dirty="0" err="1" smtClean="0"/>
              <a:t>основа</a:t>
            </a:r>
            <a:r>
              <a:rPr lang="en-US" sz="500" dirty="0" smtClean="0"/>
              <a:t> </a:t>
            </a:r>
            <a:r>
              <a:rPr lang="en-US" sz="500" dirty="0" err="1" smtClean="0"/>
              <a:t>дали</a:t>
            </a:r>
            <a:r>
              <a:rPr lang="en-US" sz="500" dirty="0" smtClean="0"/>
              <a:t> </a:t>
            </a:r>
            <a:r>
              <a:rPr lang="en-US" sz="500" dirty="0" err="1" smtClean="0"/>
              <a:t>сакаат</a:t>
            </a:r>
            <a:r>
              <a:rPr lang="en-US" sz="500" dirty="0" smtClean="0"/>
              <a:t> </a:t>
            </a:r>
            <a:r>
              <a:rPr lang="en-US" sz="500" dirty="0" err="1" smtClean="0"/>
              <a:t>да</a:t>
            </a:r>
            <a:r>
              <a:rPr lang="en-US" sz="500" dirty="0" smtClean="0"/>
              <a:t> </a:t>
            </a:r>
            <a:r>
              <a:rPr lang="en-US" sz="500" dirty="0" err="1" smtClean="0"/>
              <a:t>го</a:t>
            </a:r>
            <a:r>
              <a:rPr lang="en-US" sz="500" dirty="0" smtClean="0"/>
              <a:t> </a:t>
            </a:r>
            <a:r>
              <a:rPr lang="en-US" sz="500" dirty="0" err="1" smtClean="0"/>
              <a:t>извршат</a:t>
            </a:r>
            <a:r>
              <a:rPr lang="en-US" sz="500" dirty="0" smtClean="0"/>
              <a:t> </a:t>
            </a:r>
            <a:r>
              <a:rPr lang="en-US" sz="500" dirty="0" err="1" smtClean="0"/>
              <a:t>барањето</a:t>
            </a:r>
            <a:r>
              <a:rPr lang="en-US" sz="500" dirty="0" smtClean="0"/>
              <a:t>. </a:t>
            </a:r>
          </a:p>
          <a:p>
            <a:pPr>
              <a:lnSpc>
                <a:spcPct val="80000"/>
              </a:lnSpc>
            </a:pPr>
            <a:endParaRPr lang="en-US" sz="500" dirty="0" smtClean="0"/>
          </a:p>
          <a:p>
            <a:pPr>
              <a:lnSpc>
                <a:spcPct val="80000"/>
              </a:lnSpc>
            </a:pPr>
            <a:r>
              <a:rPr lang="en-US" sz="500" b="1" u="sng" dirty="0" err="1" smtClean="0"/>
              <a:t>Јасно</a:t>
            </a:r>
            <a:r>
              <a:rPr lang="en-US" sz="500" b="1" u="sng" dirty="0" smtClean="0"/>
              <a:t> </a:t>
            </a:r>
            <a:r>
              <a:rPr lang="en-US" sz="500" b="1" u="sng" dirty="0" err="1" smtClean="0"/>
              <a:t>идентификување</a:t>
            </a:r>
            <a:r>
              <a:rPr lang="en-US" sz="500" b="1" u="sng" dirty="0" smtClean="0"/>
              <a:t> </a:t>
            </a:r>
            <a:r>
              <a:rPr lang="en-US" sz="500" b="1" u="sng" dirty="0" err="1" smtClean="0"/>
              <a:t>кој</a:t>
            </a:r>
            <a:r>
              <a:rPr lang="en-US" sz="500" b="1" u="sng" dirty="0" smtClean="0"/>
              <a:t> </a:t>
            </a:r>
            <a:r>
              <a:rPr lang="en-US" sz="500" b="1" u="sng" dirty="0" err="1" smtClean="0"/>
              <a:t>ја</a:t>
            </a:r>
            <a:r>
              <a:rPr lang="en-US" sz="500" b="1" u="sng" dirty="0" smtClean="0"/>
              <a:t> </a:t>
            </a:r>
            <a:r>
              <a:rPr lang="en-US" sz="500" b="1" u="sng" dirty="0" err="1" smtClean="0"/>
              <a:t>спроведува</a:t>
            </a:r>
            <a:r>
              <a:rPr lang="en-US" sz="500" b="1" u="sng" dirty="0" smtClean="0"/>
              <a:t> </a:t>
            </a:r>
            <a:r>
              <a:rPr lang="en-US" sz="500" b="1" u="sng" dirty="0" err="1" smtClean="0"/>
              <a:t>истрагата</a:t>
            </a:r>
            <a:r>
              <a:rPr lang="en-US" sz="500" b="1" u="sng" dirty="0" smtClean="0"/>
              <a:t>/</a:t>
            </a:r>
            <a:r>
              <a:rPr lang="en-US" sz="500" b="1" u="sng" dirty="0" err="1" smtClean="0"/>
              <a:t>прогонот</a:t>
            </a:r>
            <a:r>
              <a:rPr lang="en-US" sz="500" b="1" u="sng" dirty="0" smtClean="0"/>
              <a:t>.</a:t>
            </a:r>
            <a:r>
              <a:rPr lang="en-US" sz="500" dirty="0" smtClean="0"/>
              <a:t> </a:t>
            </a:r>
            <a:r>
              <a:rPr lang="en-US" sz="500" b="1" u="sng" dirty="0" err="1" smtClean="0"/>
              <a:t>Обезбедување</a:t>
            </a:r>
            <a:r>
              <a:rPr lang="en-US" sz="500" b="1" u="sng" dirty="0" smtClean="0"/>
              <a:t> </a:t>
            </a:r>
            <a:r>
              <a:rPr lang="en-US" sz="500" b="1" u="sng" dirty="0" err="1" smtClean="0"/>
              <a:t>на</a:t>
            </a:r>
            <a:r>
              <a:rPr lang="en-US" sz="500" b="1" u="sng" dirty="0" smtClean="0"/>
              <a:t> </a:t>
            </a:r>
            <a:r>
              <a:rPr lang="en-US" sz="500" b="1" u="sng" dirty="0" err="1" smtClean="0"/>
              <a:t>сите</a:t>
            </a:r>
            <a:r>
              <a:rPr lang="en-US" sz="500" b="1" u="sng" dirty="0" smtClean="0"/>
              <a:t> </a:t>
            </a:r>
            <a:r>
              <a:rPr lang="en-US" sz="500" b="1" u="sng" dirty="0" err="1" smtClean="0"/>
              <a:t>неопходни</a:t>
            </a:r>
            <a:r>
              <a:rPr lang="en-US" sz="500" b="1" u="sng" dirty="0" smtClean="0"/>
              <a:t> </a:t>
            </a:r>
            <a:r>
              <a:rPr lang="en-US" sz="500" b="1" u="sng" dirty="0" err="1" smtClean="0"/>
              <a:t>детали</a:t>
            </a:r>
            <a:r>
              <a:rPr lang="en-US" sz="500" b="1" u="sng" dirty="0" smtClean="0"/>
              <a:t> </a:t>
            </a:r>
            <a:r>
              <a:rPr lang="en-US" sz="500" b="1" u="sng" dirty="0" err="1" smtClean="0"/>
              <a:t>за</a:t>
            </a:r>
            <a:r>
              <a:rPr lang="en-US" sz="500" b="1" u="sng" dirty="0" smtClean="0"/>
              <a:t> </a:t>
            </a:r>
            <a:r>
              <a:rPr lang="en-US" sz="500" b="1" u="sng" dirty="0" err="1" smtClean="0"/>
              <a:t>контакт</a:t>
            </a:r>
            <a:r>
              <a:rPr lang="en-US" sz="500" b="1" u="sng" dirty="0" smtClean="0"/>
              <a:t> и </a:t>
            </a:r>
            <a:r>
              <a:rPr lang="en-US" sz="500" b="1" u="sng" dirty="0" err="1" smtClean="0"/>
              <a:t>претпочитувани</a:t>
            </a:r>
            <a:r>
              <a:rPr lang="en-US" sz="500" b="1" u="sng" dirty="0" smtClean="0"/>
              <a:t> </a:t>
            </a:r>
            <a:r>
              <a:rPr lang="en-US" sz="500" b="1" u="sng" dirty="0" err="1" smtClean="0"/>
              <a:t>средства</a:t>
            </a:r>
            <a:r>
              <a:rPr lang="en-US" sz="500" b="1" u="sng" dirty="0" smtClean="0"/>
              <a:t> </a:t>
            </a:r>
            <a:r>
              <a:rPr lang="en-US" sz="500" b="1" u="sng" dirty="0" err="1" smtClean="0"/>
              <a:t>за</a:t>
            </a:r>
            <a:r>
              <a:rPr lang="en-US" sz="500" b="1" u="sng" dirty="0" smtClean="0"/>
              <a:t> </a:t>
            </a:r>
            <a:r>
              <a:rPr lang="en-US" sz="500" b="1" u="sng" dirty="0" err="1" smtClean="0"/>
              <a:t>комуникација</a:t>
            </a:r>
            <a:r>
              <a:rPr lang="en-US" sz="500" b="1" u="sng" dirty="0" smtClean="0"/>
              <a:t>.</a:t>
            </a:r>
          </a:p>
          <a:p>
            <a:pPr>
              <a:lnSpc>
                <a:spcPct val="80000"/>
              </a:lnSpc>
            </a:pPr>
            <a:endParaRPr lang="en-US" sz="500" dirty="0" smtClean="0"/>
          </a:p>
          <a:p>
            <a:pPr>
              <a:lnSpc>
                <a:spcPct val="80000"/>
              </a:lnSpc>
            </a:pPr>
            <a:r>
              <a:rPr lang="en-US" sz="500" dirty="0" err="1" smtClean="0"/>
              <a:t>Исто</a:t>
            </a:r>
            <a:r>
              <a:rPr lang="en-US" sz="500" dirty="0" smtClean="0"/>
              <a:t> </a:t>
            </a:r>
            <a:r>
              <a:rPr lang="en-US" sz="500" dirty="0" err="1" smtClean="0"/>
              <a:t>така</a:t>
            </a:r>
            <a:r>
              <a:rPr lang="en-US" sz="500" dirty="0" smtClean="0"/>
              <a:t>, </a:t>
            </a:r>
            <a:r>
              <a:rPr lang="en-US" sz="500" dirty="0" err="1" smtClean="0"/>
              <a:t>може</a:t>
            </a:r>
            <a:r>
              <a:rPr lang="en-US" sz="500" dirty="0" smtClean="0"/>
              <a:t> </a:t>
            </a:r>
            <a:r>
              <a:rPr lang="en-US" sz="500" dirty="0" err="1" smtClean="0"/>
              <a:t>да</a:t>
            </a:r>
            <a:r>
              <a:rPr lang="en-US" sz="500" dirty="0" smtClean="0"/>
              <a:t> </a:t>
            </a:r>
            <a:r>
              <a:rPr lang="en-US" sz="500" dirty="0" err="1" smtClean="0"/>
              <a:t>биде</a:t>
            </a:r>
            <a:r>
              <a:rPr lang="en-US" sz="500" dirty="0" smtClean="0"/>
              <a:t> </a:t>
            </a:r>
            <a:r>
              <a:rPr lang="en-US" sz="500" dirty="0" err="1" smtClean="0"/>
              <a:t>корисно</a:t>
            </a:r>
            <a:r>
              <a:rPr lang="en-US" sz="500" dirty="0" smtClean="0"/>
              <a:t> </a:t>
            </a:r>
            <a:r>
              <a:rPr lang="en-US" sz="500" dirty="0" err="1" smtClean="0"/>
              <a:t>за</a:t>
            </a:r>
            <a:r>
              <a:rPr lang="en-US" sz="500" dirty="0" smtClean="0"/>
              <a:t> </a:t>
            </a:r>
            <a:r>
              <a:rPr lang="en-US" sz="500" dirty="0" err="1" smtClean="0"/>
              <a:t>точката</a:t>
            </a:r>
            <a:r>
              <a:rPr lang="en-US" sz="500" dirty="0" smtClean="0"/>
              <a:t> </a:t>
            </a:r>
            <a:r>
              <a:rPr lang="en-US" sz="500" dirty="0" err="1" smtClean="0"/>
              <a:t>за</a:t>
            </a:r>
            <a:r>
              <a:rPr lang="en-US" sz="500" dirty="0" smtClean="0"/>
              <a:t> </a:t>
            </a:r>
            <a:r>
              <a:rPr lang="en-US" sz="500" dirty="0" err="1" smtClean="0"/>
              <a:t>контакт</a:t>
            </a:r>
            <a:r>
              <a:rPr lang="en-US" sz="500" dirty="0" smtClean="0"/>
              <a:t> </a:t>
            </a:r>
            <a:r>
              <a:rPr lang="en-US" sz="500" dirty="0" err="1" smtClean="0"/>
              <a:t>при</a:t>
            </a:r>
            <a:r>
              <a:rPr lang="en-US" sz="500" dirty="0" smtClean="0"/>
              <a:t> </a:t>
            </a:r>
            <a:r>
              <a:rPr lang="en-US" sz="500" dirty="0" err="1" smtClean="0"/>
              <a:t>истражувањето</a:t>
            </a:r>
            <a:r>
              <a:rPr lang="en-US" sz="500" dirty="0" smtClean="0"/>
              <a:t>/</a:t>
            </a:r>
            <a:r>
              <a:rPr lang="en-US" sz="500" dirty="0" err="1" smtClean="0"/>
              <a:t>прогонот</a:t>
            </a:r>
            <a:r>
              <a:rPr lang="en-US" sz="500" dirty="0" smtClean="0"/>
              <a:t> </a:t>
            </a:r>
            <a:r>
              <a:rPr lang="en-US" sz="500" dirty="0" err="1" smtClean="0"/>
              <a:t>да</a:t>
            </a:r>
            <a:r>
              <a:rPr lang="en-US" sz="500" dirty="0" smtClean="0"/>
              <a:t> </a:t>
            </a:r>
            <a:r>
              <a:rPr lang="en-US" sz="500" dirty="0" err="1" smtClean="0"/>
              <a:t>се</a:t>
            </a:r>
            <a:r>
              <a:rPr lang="en-US" sz="500" dirty="0" smtClean="0"/>
              <a:t> </a:t>
            </a:r>
            <a:r>
              <a:rPr lang="en-US" sz="500" dirty="0" err="1" smtClean="0"/>
              <a:t>дефинира</a:t>
            </a:r>
            <a:r>
              <a:rPr lang="en-US" sz="500" dirty="0" smtClean="0"/>
              <a:t> </a:t>
            </a:r>
            <a:r>
              <a:rPr lang="en-US" sz="500" dirty="0" err="1" smtClean="0"/>
              <a:t>на</a:t>
            </a:r>
            <a:r>
              <a:rPr lang="en-US" sz="500" dirty="0" smtClean="0"/>
              <a:t> </a:t>
            </a:r>
            <a:r>
              <a:rPr lang="en-US" sz="500" dirty="0" err="1" smtClean="0"/>
              <a:t>кои</a:t>
            </a:r>
            <a:r>
              <a:rPr lang="en-US" sz="500" dirty="0" smtClean="0"/>
              <a:t> </a:t>
            </a:r>
            <a:r>
              <a:rPr lang="en-US" sz="500" dirty="0" err="1" smtClean="0"/>
              <a:t>јазици</a:t>
            </a:r>
            <a:r>
              <a:rPr lang="en-US" sz="500" dirty="0" smtClean="0"/>
              <a:t> </a:t>
            </a:r>
            <a:r>
              <a:rPr lang="en-US" sz="500" dirty="0" err="1" smtClean="0"/>
              <a:t>директно</a:t>
            </a:r>
            <a:r>
              <a:rPr lang="en-US" sz="500" dirty="0" smtClean="0"/>
              <a:t> </a:t>
            </a:r>
            <a:r>
              <a:rPr lang="en-US" sz="500" dirty="0" err="1" smtClean="0"/>
              <a:t>ќе</a:t>
            </a:r>
            <a:r>
              <a:rPr lang="en-US" sz="500" dirty="0" smtClean="0"/>
              <a:t> </a:t>
            </a:r>
            <a:r>
              <a:rPr lang="en-US" sz="500" dirty="0" err="1" smtClean="0"/>
              <a:t>се</a:t>
            </a:r>
            <a:r>
              <a:rPr lang="en-US" sz="500" dirty="0" smtClean="0"/>
              <a:t> </a:t>
            </a:r>
            <a:r>
              <a:rPr lang="en-US" sz="500" dirty="0" err="1" smtClean="0"/>
              <a:t>разменуваат</a:t>
            </a:r>
            <a:r>
              <a:rPr lang="en-US" sz="500" dirty="0" smtClean="0"/>
              <a:t> </a:t>
            </a:r>
            <a:r>
              <a:rPr lang="en-US" sz="500" dirty="0" err="1" smtClean="0"/>
              <a:t>информации</a:t>
            </a:r>
            <a:r>
              <a:rPr lang="en-US" sz="500" dirty="0" smtClean="0"/>
              <a:t>. </a:t>
            </a:r>
            <a:endParaRPr lang="en-US" sz="500" dirty="0" smtClean="0"/>
          </a:p>
          <a:p>
            <a:pPr>
              <a:lnSpc>
                <a:spcPct val="80000"/>
              </a:lnSpc>
            </a:pPr>
            <a:endParaRPr lang="en-US" sz="500" dirty="0" smtClean="0"/>
          </a:p>
          <a:p>
            <a:pPr>
              <a:lnSpc>
                <a:spcPct val="80000"/>
              </a:lnSpc>
            </a:pPr>
            <a:r>
              <a:rPr lang="en-US" sz="500" b="1" u="sng" dirty="0" err="1" smtClean="0"/>
              <a:t>Резимирање</a:t>
            </a:r>
            <a:r>
              <a:rPr lang="en-US" sz="500" b="1" u="sng" dirty="0" smtClean="0"/>
              <a:t> </a:t>
            </a:r>
            <a:r>
              <a:rPr lang="en-US" sz="500" b="1" u="sng" dirty="0" err="1" smtClean="0"/>
              <a:t>на</a:t>
            </a:r>
            <a:r>
              <a:rPr lang="en-US" sz="500" b="1" u="sng" dirty="0" smtClean="0"/>
              <a:t> </a:t>
            </a:r>
            <a:r>
              <a:rPr lang="en-US" sz="500" b="1" u="sng" dirty="0" err="1" smtClean="0"/>
              <a:t>случајот</a:t>
            </a:r>
            <a:endParaRPr lang="en-US" sz="500" b="1" u="sng" dirty="0" smtClean="0"/>
          </a:p>
          <a:p>
            <a:pPr>
              <a:lnSpc>
                <a:spcPct val="80000"/>
              </a:lnSpc>
            </a:pPr>
            <a:endParaRPr lang="en-US" sz="500" dirty="0" smtClean="0"/>
          </a:p>
          <a:p>
            <a:pPr>
              <a:lnSpc>
                <a:spcPct val="80000"/>
              </a:lnSpc>
            </a:pPr>
            <a:r>
              <a:rPr lang="en-US" sz="500" dirty="0" err="1" smtClean="0"/>
              <a:t>Цел</a:t>
            </a:r>
            <a:r>
              <a:rPr lang="en-US" sz="500" dirty="0" smtClean="0"/>
              <a:t> </a:t>
            </a:r>
            <a:r>
              <a:rPr lang="en-US" sz="500" dirty="0" err="1" smtClean="0"/>
              <a:t>на</a:t>
            </a:r>
            <a:r>
              <a:rPr lang="en-US" sz="500" dirty="0" smtClean="0"/>
              <a:t> </a:t>
            </a:r>
            <a:r>
              <a:rPr lang="en-US" sz="500" dirty="0" err="1" smtClean="0"/>
              <a:t>прегледот</a:t>
            </a:r>
            <a:r>
              <a:rPr lang="en-US" sz="500" dirty="0" smtClean="0"/>
              <a:t> </a:t>
            </a:r>
            <a:r>
              <a:rPr lang="en-US" sz="500" dirty="0" err="1" smtClean="0"/>
              <a:t>на</a:t>
            </a:r>
            <a:r>
              <a:rPr lang="en-US" sz="500" dirty="0" smtClean="0"/>
              <a:t> </a:t>
            </a:r>
            <a:r>
              <a:rPr lang="en-US" sz="500" dirty="0" err="1" smtClean="0"/>
              <a:t>доказите</a:t>
            </a:r>
            <a:r>
              <a:rPr lang="en-US" sz="500" dirty="0" smtClean="0"/>
              <a:t> е </a:t>
            </a:r>
            <a:r>
              <a:rPr lang="en-US" sz="500" dirty="0" err="1" smtClean="0"/>
              <a:t>да</a:t>
            </a:r>
            <a:r>
              <a:rPr lang="en-US" sz="500" dirty="0" smtClean="0"/>
              <a:t> </a:t>
            </a:r>
            <a:r>
              <a:rPr lang="en-US" sz="500" dirty="0" err="1" smtClean="0"/>
              <a:t>се</a:t>
            </a:r>
            <a:r>
              <a:rPr lang="en-US" sz="500" dirty="0" smtClean="0"/>
              <a:t> </a:t>
            </a:r>
            <a:r>
              <a:rPr lang="en-US" sz="500" dirty="0" err="1" smtClean="0"/>
              <a:t>покаже</a:t>
            </a:r>
            <a:r>
              <a:rPr lang="en-US" sz="500" dirty="0" smtClean="0"/>
              <a:t> </a:t>
            </a:r>
            <a:r>
              <a:rPr lang="en-US" sz="500" dirty="0" err="1" smtClean="0"/>
              <a:t>неопходноста</a:t>
            </a:r>
            <a:r>
              <a:rPr lang="en-US" sz="500" dirty="0" smtClean="0"/>
              <a:t> </a:t>
            </a:r>
            <a:r>
              <a:rPr lang="en-US" sz="500" dirty="0" err="1" smtClean="0"/>
              <a:t>од</a:t>
            </a:r>
            <a:r>
              <a:rPr lang="en-US" sz="500" dirty="0" smtClean="0"/>
              <a:t> </a:t>
            </a:r>
            <a:r>
              <a:rPr lang="en-US" sz="500" dirty="0" err="1" smtClean="0"/>
              <a:t>барање</a:t>
            </a:r>
            <a:r>
              <a:rPr lang="en-US" sz="500" dirty="0" smtClean="0"/>
              <a:t> (</a:t>
            </a:r>
            <a:r>
              <a:rPr lang="en-US" sz="500" dirty="0" err="1" smtClean="0"/>
              <a:t>или</a:t>
            </a:r>
            <a:r>
              <a:rPr lang="en-US" sz="500" dirty="0" smtClean="0"/>
              <a:t> MLAT) </a:t>
            </a:r>
            <a:r>
              <a:rPr lang="en-US" sz="500" dirty="0" err="1" smtClean="0"/>
              <a:t>за</a:t>
            </a:r>
            <a:r>
              <a:rPr lang="en-US" sz="500" dirty="0" smtClean="0"/>
              <a:t> </a:t>
            </a:r>
            <a:r>
              <a:rPr lang="en-US" sz="500" dirty="0" err="1" smtClean="0"/>
              <a:t>истрага</a:t>
            </a:r>
            <a:r>
              <a:rPr lang="en-US" sz="500" dirty="0" smtClean="0"/>
              <a:t>, </a:t>
            </a:r>
            <a:r>
              <a:rPr lang="en-US" sz="500" dirty="0" err="1" smtClean="0"/>
              <a:t>како</a:t>
            </a:r>
            <a:r>
              <a:rPr lang="en-US" sz="500" dirty="0" smtClean="0"/>
              <a:t> и </a:t>
            </a:r>
            <a:r>
              <a:rPr lang="en-US" sz="500" dirty="0" err="1" smtClean="0"/>
              <a:t>усогласеност</a:t>
            </a:r>
            <a:r>
              <a:rPr lang="en-US" sz="500" dirty="0" smtClean="0"/>
              <a:t> </a:t>
            </a:r>
            <a:r>
              <a:rPr lang="en-US" sz="500" dirty="0" err="1" smtClean="0"/>
              <a:t>со</a:t>
            </a:r>
            <a:r>
              <a:rPr lang="en-US" sz="500" dirty="0" smtClean="0"/>
              <a:t> </a:t>
            </a:r>
            <a:r>
              <a:rPr lang="en-US" sz="500" dirty="0" err="1" smtClean="0"/>
              <a:t>конвенционалните</a:t>
            </a:r>
            <a:r>
              <a:rPr lang="en-US" sz="500" dirty="0" smtClean="0"/>
              <a:t> и </a:t>
            </a:r>
            <a:r>
              <a:rPr lang="en-US" sz="500" dirty="0" err="1" smtClean="0"/>
              <a:t>националните</a:t>
            </a:r>
            <a:r>
              <a:rPr lang="en-US" sz="500" dirty="0" smtClean="0"/>
              <a:t> </a:t>
            </a:r>
            <a:r>
              <a:rPr lang="en-US" sz="500" dirty="0" err="1" smtClean="0"/>
              <a:t>правни</a:t>
            </a:r>
            <a:r>
              <a:rPr lang="en-US" sz="500" dirty="0" smtClean="0"/>
              <a:t> </a:t>
            </a:r>
            <a:r>
              <a:rPr lang="en-US" sz="500" dirty="0" err="1" smtClean="0"/>
              <a:t>диспозиции</a:t>
            </a:r>
            <a:r>
              <a:rPr lang="en-US" sz="500" dirty="0" smtClean="0"/>
              <a:t> </a:t>
            </a:r>
            <a:r>
              <a:rPr lang="en-US" sz="500" dirty="0" err="1" smtClean="0"/>
              <a:t>на</a:t>
            </a:r>
            <a:r>
              <a:rPr lang="en-US" sz="500" dirty="0" smtClean="0"/>
              <a:t> </a:t>
            </a:r>
            <a:r>
              <a:rPr lang="en-US" sz="500" dirty="0" err="1" smtClean="0"/>
              <a:t>државата</a:t>
            </a:r>
            <a:r>
              <a:rPr lang="en-US" sz="500" dirty="0" smtClean="0"/>
              <a:t> </a:t>
            </a:r>
            <a:r>
              <a:rPr lang="en-US" sz="500" dirty="0" err="1" smtClean="0"/>
              <a:t>до</a:t>
            </a:r>
            <a:r>
              <a:rPr lang="en-US" sz="500" dirty="0" smtClean="0"/>
              <a:t> </a:t>
            </a:r>
            <a:r>
              <a:rPr lang="en-US" sz="500" dirty="0" err="1" smtClean="0"/>
              <a:t>која</a:t>
            </a:r>
            <a:r>
              <a:rPr lang="en-US" sz="500" dirty="0" smtClean="0"/>
              <a:t> е </a:t>
            </a:r>
            <a:r>
              <a:rPr lang="en-US" sz="500" dirty="0" err="1" smtClean="0"/>
              <a:t>упатено</a:t>
            </a:r>
            <a:r>
              <a:rPr lang="en-US" sz="500" dirty="0" smtClean="0"/>
              <a:t> </a:t>
            </a:r>
            <a:r>
              <a:rPr lang="en-US" sz="500" dirty="0" err="1" smtClean="0"/>
              <a:t>барањето</a:t>
            </a:r>
            <a:r>
              <a:rPr lang="en-US" sz="500" dirty="0" smtClean="0"/>
              <a:t>. </a:t>
            </a:r>
          </a:p>
          <a:p>
            <a:pPr>
              <a:lnSpc>
                <a:spcPct val="80000"/>
              </a:lnSpc>
            </a:pPr>
            <a:endParaRPr lang="en-US" sz="500" dirty="0" smtClean="0"/>
          </a:p>
          <a:p>
            <a:pPr>
              <a:lnSpc>
                <a:spcPct val="80000"/>
              </a:lnSpc>
            </a:pPr>
            <a:r>
              <a:rPr lang="en-US" sz="500" dirty="0" err="1" smtClean="0"/>
              <a:t>Прегледот</a:t>
            </a:r>
            <a:r>
              <a:rPr lang="en-US" sz="500" dirty="0" smtClean="0"/>
              <a:t> </a:t>
            </a:r>
            <a:r>
              <a:rPr lang="en-US" sz="500" dirty="0" err="1" smtClean="0"/>
              <a:t>ќе</a:t>
            </a:r>
            <a:r>
              <a:rPr lang="en-US" sz="500" dirty="0" smtClean="0"/>
              <a:t> </a:t>
            </a:r>
            <a:r>
              <a:rPr lang="en-US" sz="500" dirty="0" err="1" smtClean="0"/>
              <a:t>биде</a:t>
            </a:r>
            <a:r>
              <a:rPr lang="en-US" sz="500" dirty="0" smtClean="0"/>
              <a:t>, </a:t>
            </a:r>
            <a:r>
              <a:rPr lang="en-US" sz="500" dirty="0" err="1" smtClean="0"/>
              <a:t>повеќе</a:t>
            </a:r>
            <a:r>
              <a:rPr lang="en-US" sz="500" dirty="0" smtClean="0"/>
              <a:t> </a:t>
            </a:r>
            <a:r>
              <a:rPr lang="en-US" sz="500" dirty="0" err="1" smtClean="0"/>
              <a:t>или</a:t>
            </a:r>
            <a:r>
              <a:rPr lang="en-US" sz="500" dirty="0" smtClean="0"/>
              <a:t> </a:t>
            </a:r>
            <a:r>
              <a:rPr lang="en-US" sz="500" dirty="0" err="1" smtClean="0"/>
              <a:t>помалку</a:t>
            </a:r>
            <a:r>
              <a:rPr lang="en-US" sz="500" dirty="0" smtClean="0"/>
              <a:t>, </a:t>
            </a:r>
            <a:r>
              <a:rPr lang="en-US" sz="500" dirty="0" err="1" smtClean="0"/>
              <a:t>долг</a:t>
            </a:r>
            <a:r>
              <a:rPr lang="en-US" sz="500" dirty="0" smtClean="0"/>
              <a:t> </a:t>
            </a:r>
            <a:r>
              <a:rPr lang="en-US" sz="500" dirty="0" err="1" smtClean="0"/>
              <a:t>во</a:t>
            </a:r>
            <a:r>
              <a:rPr lang="en-US" sz="500" dirty="0" smtClean="0"/>
              <a:t> </a:t>
            </a:r>
            <a:r>
              <a:rPr lang="en-US" sz="500" dirty="0" err="1" smtClean="0"/>
              <a:t>зависност</a:t>
            </a:r>
            <a:r>
              <a:rPr lang="en-US" sz="500" dirty="0" smtClean="0"/>
              <a:t> </a:t>
            </a:r>
            <a:r>
              <a:rPr lang="en-US" sz="500" dirty="0" err="1" smtClean="0"/>
              <a:t>од</a:t>
            </a:r>
            <a:r>
              <a:rPr lang="en-US" sz="500" dirty="0" smtClean="0"/>
              <a:t> </a:t>
            </a:r>
            <a:r>
              <a:rPr lang="en-US" sz="500" dirty="0" err="1" smtClean="0"/>
              <a:t>тоа</a:t>
            </a:r>
            <a:r>
              <a:rPr lang="en-US" sz="500" dirty="0" smtClean="0"/>
              <a:t> </a:t>
            </a:r>
            <a:r>
              <a:rPr lang="en-US" sz="500" dirty="0" err="1" smtClean="0"/>
              <a:t>колку</a:t>
            </a:r>
            <a:r>
              <a:rPr lang="en-US" sz="500" dirty="0" smtClean="0"/>
              <a:t> </a:t>
            </a:r>
            <a:r>
              <a:rPr lang="en-US" sz="500" dirty="0" err="1" smtClean="0"/>
              <a:t>се</a:t>
            </a:r>
            <a:r>
              <a:rPr lang="en-US" sz="500" dirty="0" smtClean="0"/>
              <a:t> </a:t>
            </a:r>
            <a:r>
              <a:rPr lang="en-US" sz="500" dirty="0" err="1" smtClean="0"/>
              <a:t>присилни</a:t>
            </a:r>
            <a:r>
              <a:rPr lang="en-US" sz="500" dirty="0" smtClean="0"/>
              <a:t> </a:t>
            </a:r>
            <a:r>
              <a:rPr lang="en-US" sz="500" dirty="0" err="1" smtClean="0"/>
              <a:t>или</a:t>
            </a:r>
            <a:r>
              <a:rPr lang="en-US" sz="500" dirty="0" smtClean="0"/>
              <a:t> </a:t>
            </a:r>
            <a:r>
              <a:rPr lang="en-US" sz="500" dirty="0" err="1" smtClean="0"/>
              <a:t>сложени</a:t>
            </a:r>
            <a:r>
              <a:rPr lang="en-US" sz="500" dirty="0" smtClean="0"/>
              <a:t> </a:t>
            </a:r>
            <a:r>
              <a:rPr lang="en-US" sz="500" dirty="0" err="1" smtClean="0"/>
              <a:t>мерките</a:t>
            </a:r>
            <a:r>
              <a:rPr lang="en-US" sz="500" dirty="0" smtClean="0"/>
              <a:t> </a:t>
            </a:r>
            <a:r>
              <a:rPr lang="en-US" sz="500" dirty="0" err="1" smtClean="0"/>
              <a:t>што</a:t>
            </a:r>
            <a:r>
              <a:rPr lang="en-US" sz="500" dirty="0" smtClean="0"/>
              <a:t> </a:t>
            </a:r>
            <a:r>
              <a:rPr lang="en-US" sz="500" dirty="0" err="1" smtClean="0"/>
              <a:t>се</a:t>
            </a:r>
            <a:r>
              <a:rPr lang="en-US" sz="500" dirty="0" smtClean="0"/>
              <a:t> </a:t>
            </a:r>
            <a:r>
              <a:rPr lang="en-US" sz="500" dirty="0" err="1" smtClean="0"/>
              <a:t>бараат</a:t>
            </a:r>
            <a:r>
              <a:rPr lang="en-US" sz="500" dirty="0" smtClean="0"/>
              <a:t>. </a:t>
            </a:r>
            <a:r>
              <a:rPr lang="en-US" sz="500" dirty="0" err="1" smtClean="0"/>
              <a:t>Поточно</a:t>
            </a:r>
            <a:r>
              <a:rPr lang="en-US" sz="500" dirty="0" smtClean="0"/>
              <a:t>, </a:t>
            </a:r>
            <a:r>
              <a:rPr lang="en-US" sz="500" dirty="0" err="1" smtClean="0"/>
              <a:t>ако</a:t>
            </a:r>
            <a:r>
              <a:rPr lang="en-US" sz="500" dirty="0" smtClean="0"/>
              <a:t> </a:t>
            </a:r>
            <a:r>
              <a:rPr lang="en-US" sz="500" dirty="0" err="1" smtClean="0"/>
              <a:t>овие</a:t>
            </a:r>
            <a:r>
              <a:rPr lang="en-US" sz="500" dirty="0" smtClean="0"/>
              <a:t> </a:t>
            </a:r>
            <a:r>
              <a:rPr lang="en-US" sz="500" dirty="0" err="1" smtClean="0"/>
              <a:t>мерки</a:t>
            </a:r>
            <a:r>
              <a:rPr lang="en-US" sz="500" dirty="0" smtClean="0"/>
              <a:t> </a:t>
            </a:r>
            <a:r>
              <a:rPr lang="en-US" sz="500" dirty="0" err="1" smtClean="0"/>
              <a:t>се</a:t>
            </a:r>
            <a:r>
              <a:rPr lang="en-US" sz="500" dirty="0" smtClean="0"/>
              <a:t> </a:t>
            </a:r>
            <a:r>
              <a:rPr lang="en-US" sz="500" dirty="0" err="1" smtClean="0"/>
              <a:t>присилни</a:t>
            </a:r>
            <a:r>
              <a:rPr lang="en-US" sz="500" dirty="0" smtClean="0"/>
              <a:t> </a:t>
            </a:r>
            <a:r>
              <a:rPr lang="en-US" sz="500" dirty="0" err="1" smtClean="0"/>
              <a:t>или</a:t>
            </a:r>
            <a:r>
              <a:rPr lang="en-US" sz="500" dirty="0" smtClean="0"/>
              <a:t> </a:t>
            </a:r>
            <a:r>
              <a:rPr lang="en-US" sz="500" dirty="0" err="1" smtClean="0"/>
              <a:t>интрузивни</a:t>
            </a:r>
            <a:r>
              <a:rPr lang="en-US" sz="500" dirty="0" smtClean="0"/>
              <a:t> (</a:t>
            </a:r>
            <a:r>
              <a:rPr lang="en-US" sz="500" dirty="0" err="1" smtClean="0"/>
              <a:t>на</a:t>
            </a:r>
            <a:r>
              <a:rPr lang="en-US" sz="500" dirty="0" smtClean="0"/>
              <a:t> </a:t>
            </a:r>
            <a:r>
              <a:rPr lang="en-US" sz="500" dirty="0" err="1" smtClean="0"/>
              <a:t>пример</a:t>
            </a:r>
            <a:r>
              <a:rPr lang="en-US" sz="500" dirty="0" smtClean="0"/>
              <a:t>, </a:t>
            </a:r>
            <a:r>
              <a:rPr lang="en-US" sz="500" dirty="0" err="1" smtClean="0"/>
              <a:t>прислушување</a:t>
            </a:r>
            <a:r>
              <a:rPr lang="en-US" sz="500" dirty="0" smtClean="0"/>
              <a:t> </a:t>
            </a:r>
            <a:r>
              <a:rPr lang="en-US" sz="500" dirty="0" err="1" smtClean="0"/>
              <a:t>разговор</a:t>
            </a:r>
            <a:r>
              <a:rPr lang="en-US" sz="500" dirty="0" smtClean="0"/>
              <a:t>), </a:t>
            </a:r>
            <a:r>
              <a:rPr lang="en-US" sz="500" dirty="0" err="1" smtClean="0"/>
              <a:t>повеќето</a:t>
            </a:r>
            <a:r>
              <a:rPr lang="en-US" sz="500" dirty="0" smtClean="0"/>
              <a:t> </a:t>
            </a:r>
            <a:r>
              <a:rPr lang="en-US" sz="500" dirty="0" err="1" smtClean="0"/>
              <a:t>земји</a:t>
            </a:r>
            <a:r>
              <a:rPr lang="en-US" sz="500" dirty="0" smtClean="0"/>
              <a:t>, </a:t>
            </a:r>
            <a:r>
              <a:rPr lang="en-US" sz="500" dirty="0" err="1" smtClean="0"/>
              <a:t>меѓу</a:t>
            </a:r>
            <a:r>
              <a:rPr lang="en-US" sz="500" dirty="0" smtClean="0"/>
              <a:t> </a:t>
            </a:r>
            <a:r>
              <a:rPr lang="en-US" sz="500" dirty="0" err="1" smtClean="0"/>
              <a:t>кои</a:t>
            </a:r>
            <a:r>
              <a:rPr lang="en-US" sz="500" dirty="0" smtClean="0"/>
              <a:t> и </a:t>
            </a:r>
            <a:r>
              <a:rPr lang="en-US" sz="500" dirty="0" err="1" smtClean="0"/>
              <a:t>земјите</a:t>
            </a:r>
            <a:r>
              <a:rPr lang="en-US" sz="500" dirty="0" smtClean="0"/>
              <a:t> </a:t>
            </a:r>
            <a:r>
              <a:rPr lang="en-US" sz="500" dirty="0" err="1" smtClean="0"/>
              <a:t>со</a:t>
            </a:r>
            <a:r>
              <a:rPr lang="en-US" sz="500" dirty="0" smtClean="0"/>
              <a:t> </a:t>
            </a:r>
            <a:r>
              <a:rPr lang="en-US" sz="500" dirty="0" err="1" smtClean="0"/>
              <a:t>англосаксонската</a:t>
            </a:r>
            <a:r>
              <a:rPr lang="en-US" sz="500" dirty="0" smtClean="0"/>
              <a:t> </a:t>
            </a:r>
            <a:r>
              <a:rPr lang="en-US" sz="500" dirty="0" err="1" smtClean="0"/>
              <a:t>правна</a:t>
            </a:r>
            <a:r>
              <a:rPr lang="en-US" sz="500" dirty="0" smtClean="0"/>
              <a:t> </a:t>
            </a:r>
            <a:r>
              <a:rPr lang="en-US" sz="500" dirty="0" err="1" smtClean="0"/>
              <a:t>традиција</a:t>
            </a:r>
            <a:r>
              <a:rPr lang="en-US" sz="500" dirty="0" smtClean="0"/>
              <a:t>, </a:t>
            </a:r>
            <a:r>
              <a:rPr lang="en-US" sz="500" dirty="0" err="1" smtClean="0"/>
              <a:t>ќе</a:t>
            </a:r>
            <a:r>
              <a:rPr lang="en-US" sz="500" dirty="0" smtClean="0"/>
              <a:t> </a:t>
            </a:r>
            <a:r>
              <a:rPr lang="en-US" sz="500" dirty="0" err="1" smtClean="0"/>
              <a:t>побараат</a:t>
            </a:r>
            <a:r>
              <a:rPr lang="en-US" sz="500" dirty="0" smtClean="0"/>
              <a:t> </a:t>
            </a:r>
            <a:r>
              <a:rPr lang="en-US" sz="500" dirty="0" err="1" smtClean="0"/>
              <a:t>да</a:t>
            </a:r>
            <a:r>
              <a:rPr lang="en-US" sz="500" dirty="0" smtClean="0"/>
              <a:t> </a:t>
            </a:r>
            <a:r>
              <a:rPr lang="en-US" sz="500" dirty="0" err="1" smtClean="0"/>
              <a:t>ја</a:t>
            </a:r>
            <a:r>
              <a:rPr lang="en-US" sz="500" dirty="0" smtClean="0"/>
              <a:t> </a:t>
            </a:r>
            <a:r>
              <a:rPr lang="en-US" sz="500" dirty="0" err="1" smtClean="0"/>
              <a:t>докажат</a:t>
            </a:r>
            <a:r>
              <a:rPr lang="en-US" sz="500" dirty="0" smtClean="0"/>
              <a:t> „</a:t>
            </a:r>
            <a:r>
              <a:rPr lang="en-US" sz="500" dirty="0" err="1" smtClean="0"/>
              <a:t>веројатната</a:t>
            </a:r>
            <a:r>
              <a:rPr lang="en-US" sz="500" dirty="0" smtClean="0"/>
              <a:t> </a:t>
            </a:r>
            <a:r>
              <a:rPr lang="en-US" sz="500" dirty="0" err="1" smtClean="0"/>
              <a:t>причина</a:t>
            </a:r>
            <a:r>
              <a:rPr lang="en-US" sz="500" dirty="0" smtClean="0"/>
              <a:t>“. </a:t>
            </a:r>
            <a:r>
              <a:rPr lang="en-US" sz="500" dirty="0" err="1" smtClean="0"/>
              <a:t>Во</a:t>
            </a:r>
            <a:r>
              <a:rPr lang="en-US" sz="500" dirty="0" smtClean="0"/>
              <a:t> </a:t>
            </a:r>
            <a:r>
              <a:rPr lang="en-US" sz="500" dirty="0" err="1" smtClean="0"/>
              <a:t>тој</a:t>
            </a:r>
            <a:r>
              <a:rPr lang="en-US" sz="500" dirty="0" smtClean="0"/>
              <a:t> </a:t>
            </a:r>
            <a:r>
              <a:rPr lang="en-US" sz="500" dirty="0" err="1" smtClean="0"/>
              <a:t>случај</a:t>
            </a:r>
            <a:r>
              <a:rPr lang="en-US" sz="500" dirty="0" smtClean="0"/>
              <a:t>, </a:t>
            </a:r>
            <a:r>
              <a:rPr lang="en-US" sz="500" dirty="0" err="1" smtClean="0"/>
              <a:t>вие</a:t>
            </a:r>
            <a:r>
              <a:rPr lang="en-US" sz="500" dirty="0" smtClean="0"/>
              <a:t> </a:t>
            </a:r>
            <a:r>
              <a:rPr lang="en-US" sz="500" dirty="0" err="1" smtClean="0"/>
              <a:t>мора</a:t>
            </a:r>
            <a:r>
              <a:rPr lang="en-US" sz="500" dirty="0" smtClean="0"/>
              <a:t>:</a:t>
            </a:r>
          </a:p>
          <a:p>
            <a:pPr>
              <a:lnSpc>
                <a:spcPct val="80000"/>
              </a:lnSpc>
              <a:buFontTx/>
              <a:buChar char="•"/>
            </a:pPr>
            <a:r>
              <a:rPr lang="en-US" sz="500" dirty="0" err="1" smtClean="0"/>
              <a:t>Да</a:t>
            </a:r>
            <a:r>
              <a:rPr lang="en-US" sz="500" dirty="0" smtClean="0"/>
              <a:t> </a:t>
            </a:r>
            <a:r>
              <a:rPr lang="en-US" sz="500" dirty="0" err="1" smtClean="0"/>
              <a:t>покажете</a:t>
            </a:r>
            <a:r>
              <a:rPr lang="en-US" sz="500" dirty="0" smtClean="0"/>
              <a:t> </a:t>
            </a:r>
            <a:r>
              <a:rPr lang="en-US" sz="500" dirty="0" err="1" smtClean="0"/>
              <a:t>дека</a:t>
            </a:r>
            <a:r>
              <a:rPr lang="en-US" sz="500" dirty="0" smtClean="0"/>
              <a:t> </a:t>
            </a:r>
            <a:r>
              <a:rPr lang="en-US" sz="500" dirty="0" err="1" smtClean="0"/>
              <a:t>присилната</a:t>
            </a:r>
            <a:r>
              <a:rPr lang="en-US" sz="500" dirty="0" smtClean="0"/>
              <a:t> </a:t>
            </a:r>
            <a:r>
              <a:rPr lang="en-US" sz="500" dirty="0" err="1" smtClean="0"/>
              <a:t>или</a:t>
            </a:r>
            <a:r>
              <a:rPr lang="en-US" sz="500" dirty="0" smtClean="0"/>
              <a:t> </a:t>
            </a:r>
            <a:r>
              <a:rPr lang="en-US" sz="500" dirty="0" err="1" smtClean="0"/>
              <a:t>интрузивната</a:t>
            </a:r>
            <a:r>
              <a:rPr lang="en-US" sz="500" dirty="0" smtClean="0"/>
              <a:t> </a:t>
            </a:r>
            <a:r>
              <a:rPr lang="en-US" sz="500" dirty="0" err="1" smtClean="0"/>
              <a:t>мерка</a:t>
            </a:r>
            <a:r>
              <a:rPr lang="en-US" sz="500" dirty="0" smtClean="0"/>
              <a:t> е </a:t>
            </a:r>
            <a:r>
              <a:rPr lang="en-US" sz="500" dirty="0" err="1" smtClean="0"/>
              <a:t>строго</a:t>
            </a:r>
            <a:r>
              <a:rPr lang="en-US" sz="500" dirty="0" smtClean="0"/>
              <a:t> </a:t>
            </a:r>
            <a:r>
              <a:rPr lang="en-US" sz="500" dirty="0" err="1" smtClean="0"/>
              <a:t>потребна</a:t>
            </a:r>
            <a:r>
              <a:rPr lang="en-US" sz="500" dirty="0" smtClean="0"/>
              <a:t> и </a:t>
            </a:r>
            <a:r>
              <a:rPr lang="en-US" sz="500" dirty="0" err="1" smtClean="0"/>
              <a:t>пропорционална</a:t>
            </a:r>
            <a:r>
              <a:rPr lang="en-US" sz="500" dirty="0" smtClean="0"/>
              <a:t> </a:t>
            </a:r>
            <a:r>
              <a:rPr lang="en-US" sz="500" dirty="0" err="1" smtClean="0"/>
              <a:t>на</a:t>
            </a:r>
            <a:r>
              <a:rPr lang="en-US" sz="500" dirty="0" smtClean="0"/>
              <a:t> </a:t>
            </a:r>
            <a:r>
              <a:rPr lang="en-US" sz="500" dirty="0" err="1" smtClean="0"/>
              <a:t>сериозноста</a:t>
            </a:r>
            <a:r>
              <a:rPr lang="en-US" sz="500" dirty="0" smtClean="0"/>
              <a:t> </a:t>
            </a:r>
            <a:r>
              <a:rPr lang="en-US" sz="500" dirty="0" err="1" smtClean="0"/>
              <a:t>на</a:t>
            </a:r>
            <a:r>
              <a:rPr lang="en-US" sz="500" dirty="0" smtClean="0"/>
              <a:t> </a:t>
            </a:r>
            <a:r>
              <a:rPr lang="en-US" sz="500" dirty="0" err="1" smtClean="0"/>
              <a:t>делото</a:t>
            </a:r>
            <a:r>
              <a:rPr lang="en-US" sz="500" dirty="0" smtClean="0"/>
              <a:t> (</a:t>
            </a:r>
            <a:r>
              <a:rPr lang="en-US" sz="500" dirty="0" err="1" smtClean="0"/>
              <a:t>на</a:t>
            </a:r>
            <a:r>
              <a:rPr lang="en-US" sz="500" dirty="0" smtClean="0"/>
              <a:t> </a:t>
            </a:r>
            <a:r>
              <a:rPr lang="en-US" sz="500" dirty="0" err="1" smtClean="0"/>
              <a:t>пример</a:t>
            </a:r>
            <a:r>
              <a:rPr lang="en-US" sz="500" dirty="0" smtClean="0"/>
              <a:t>, </a:t>
            </a:r>
            <a:r>
              <a:rPr lang="en-US" sz="500" dirty="0" err="1" smtClean="0"/>
              <a:t>максимална</a:t>
            </a:r>
            <a:r>
              <a:rPr lang="en-US" sz="500" dirty="0" smtClean="0"/>
              <a:t> </a:t>
            </a:r>
            <a:r>
              <a:rPr lang="en-US" sz="500" dirty="0" err="1" smtClean="0"/>
              <a:t>применлива</a:t>
            </a:r>
            <a:r>
              <a:rPr lang="en-US" sz="500" dirty="0" smtClean="0"/>
              <a:t> </a:t>
            </a:r>
            <a:r>
              <a:rPr lang="en-US" sz="500" dirty="0" err="1" smtClean="0"/>
              <a:t>казна</a:t>
            </a:r>
            <a:r>
              <a:rPr lang="en-US" sz="500" dirty="0" smtClean="0"/>
              <a:t>, </a:t>
            </a:r>
            <a:r>
              <a:rPr lang="en-US" sz="500" dirty="0" err="1" smtClean="0"/>
              <a:t>попречување</a:t>
            </a:r>
            <a:r>
              <a:rPr lang="en-US" sz="500" dirty="0" smtClean="0"/>
              <a:t> </a:t>
            </a:r>
            <a:r>
              <a:rPr lang="en-US" sz="500" dirty="0" err="1" smtClean="0"/>
              <a:t>на</a:t>
            </a:r>
            <a:r>
              <a:rPr lang="en-US" sz="500" dirty="0" smtClean="0"/>
              <a:t> „</a:t>
            </a:r>
            <a:r>
              <a:rPr lang="en-US" sz="500" dirty="0" err="1" smtClean="0"/>
              <a:t>јавниот</a:t>
            </a:r>
            <a:r>
              <a:rPr lang="en-US" sz="500" dirty="0" smtClean="0"/>
              <a:t> </a:t>
            </a:r>
            <a:r>
              <a:rPr lang="en-US" sz="500" dirty="0" err="1" smtClean="0"/>
              <a:t>ред</a:t>
            </a:r>
            <a:r>
              <a:rPr lang="en-US" sz="500" dirty="0" smtClean="0"/>
              <a:t>“ </a:t>
            </a:r>
            <a:r>
              <a:rPr lang="en-US" sz="500" dirty="0" err="1" smtClean="0"/>
              <a:t>што</a:t>
            </a:r>
            <a:r>
              <a:rPr lang="en-US" sz="500" dirty="0" smtClean="0"/>
              <a:t> </a:t>
            </a:r>
            <a:r>
              <a:rPr lang="en-US" sz="500" dirty="0" err="1" smtClean="0"/>
              <a:t>го</a:t>
            </a:r>
            <a:r>
              <a:rPr lang="en-US" sz="500" dirty="0" smtClean="0"/>
              <a:t> </a:t>
            </a:r>
            <a:r>
              <a:rPr lang="en-US" sz="500" dirty="0" err="1" smtClean="0"/>
              <a:t>предизвикало</a:t>
            </a:r>
            <a:r>
              <a:rPr lang="en-US" sz="500" dirty="0" smtClean="0"/>
              <a:t> </a:t>
            </a:r>
            <a:r>
              <a:rPr lang="en-US" sz="500" dirty="0" err="1" smtClean="0"/>
              <a:t>делото</a:t>
            </a:r>
            <a:r>
              <a:rPr lang="en-US" sz="500" dirty="0" smtClean="0"/>
              <a:t>, </a:t>
            </a:r>
            <a:r>
              <a:rPr lang="en-US" sz="500" dirty="0" err="1" smtClean="0"/>
              <a:t>штета</a:t>
            </a:r>
            <a:r>
              <a:rPr lang="en-US" sz="500" dirty="0" smtClean="0"/>
              <a:t> </a:t>
            </a:r>
            <a:r>
              <a:rPr lang="en-US" sz="500" dirty="0" err="1" smtClean="0"/>
              <a:t>за</a:t>
            </a:r>
            <a:r>
              <a:rPr lang="en-US" sz="500" dirty="0" smtClean="0"/>
              <a:t> </a:t>
            </a:r>
            <a:r>
              <a:rPr lang="en-US" sz="500" dirty="0" err="1" smtClean="0"/>
              <a:t>жртвата</a:t>
            </a:r>
            <a:r>
              <a:rPr lang="en-US" sz="500" dirty="0" smtClean="0"/>
              <a:t>);</a:t>
            </a:r>
          </a:p>
          <a:p>
            <a:pPr>
              <a:lnSpc>
                <a:spcPct val="80000"/>
              </a:lnSpc>
              <a:buFontTx/>
              <a:buChar char="•"/>
            </a:pPr>
            <a:r>
              <a:rPr lang="en-US" sz="500" dirty="0" err="1" smtClean="0"/>
              <a:t>Укажете</a:t>
            </a:r>
            <a:r>
              <a:rPr lang="en-US" sz="500" dirty="0" smtClean="0"/>
              <a:t> </a:t>
            </a:r>
            <a:r>
              <a:rPr lang="en-US" sz="500" dirty="0" err="1" smtClean="0"/>
              <a:t>на</a:t>
            </a:r>
            <a:r>
              <a:rPr lang="en-US" sz="500" dirty="0" smtClean="0"/>
              <a:t> </a:t>
            </a:r>
            <a:r>
              <a:rPr lang="en-US" sz="500" dirty="0" err="1" smtClean="0"/>
              <a:t>мотивите</a:t>
            </a:r>
            <a:r>
              <a:rPr lang="en-US" sz="500" dirty="0" smtClean="0"/>
              <a:t> </a:t>
            </a:r>
            <a:r>
              <a:rPr lang="en-US" sz="500" dirty="0" err="1" smtClean="0"/>
              <a:t>што</a:t>
            </a:r>
            <a:r>
              <a:rPr lang="en-US" sz="500" dirty="0" smtClean="0"/>
              <a:t> </a:t>
            </a:r>
            <a:r>
              <a:rPr lang="en-US" sz="500" dirty="0" err="1" smtClean="0"/>
              <a:t>ви</a:t>
            </a:r>
            <a:r>
              <a:rPr lang="en-US" sz="500" dirty="0" smtClean="0"/>
              <a:t> </a:t>
            </a:r>
            <a:r>
              <a:rPr lang="en-US" sz="500" dirty="0" err="1" smtClean="0"/>
              <a:t>овозможуваат</a:t>
            </a:r>
            <a:r>
              <a:rPr lang="en-US" sz="500" dirty="0" smtClean="0"/>
              <a:t> </a:t>
            </a:r>
            <a:r>
              <a:rPr lang="en-US" sz="500" dirty="0" err="1" smtClean="0"/>
              <a:t>основано</a:t>
            </a:r>
            <a:r>
              <a:rPr lang="en-US" sz="500" dirty="0" smtClean="0"/>
              <a:t> </a:t>
            </a:r>
            <a:r>
              <a:rPr lang="en-US" sz="500" dirty="0" err="1" smtClean="0"/>
              <a:t>да</a:t>
            </a:r>
            <a:r>
              <a:rPr lang="en-US" sz="500" dirty="0" smtClean="0"/>
              <a:t> </a:t>
            </a:r>
            <a:r>
              <a:rPr lang="en-US" sz="500" dirty="0" err="1" smtClean="0"/>
              <a:t>мислите</a:t>
            </a:r>
            <a:r>
              <a:rPr lang="en-US" sz="500" dirty="0" smtClean="0"/>
              <a:t> </a:t>
            </a:r>
            <a:r>
              <a:rPr lang="en-US" sz="500" dirty="0" err="1" smtClean="0"/>
              <a:t>дека</a:t>
            </a:r>
            <a:r>
              <a:rPr lang="en-US" sz="500" dirty="0" smtClean="0"/>
              <a:t> </a:t>
            </a:r>
            <a:r>
              <a:rPr lang="en-US" sz="500" dirty="0" err="1" smtClean="0"/>
              <a:t>доказите</a:t>
            </a:r>
            <a:r>
              <a:rPr lang="en-US" sz="500" dirty="0" smtClean="0"/>
              <a:t> </a:t>
            </a:r>
            <a:r>
              <a:rPr lang="en-US" sz="500" dirty="0" err="1" smtClean="0"/>
              <a:t>се</a:t>
            </a:r>
            <a:r>
              <a:rPr lang="en-US" sz="500" dirty="0" smtClean="0"/>
              <a:t> </a:t>
            </a:r>
            <a:r>
              <a:rPr lang="en-US" sz="500" dirty="0" err="1" smtClean="0"/>
              <a:t>лоцирани</a:t>
            </a:r>
            <a:r>
              <a:rPr lang="en-US" sz="500" dirty="0" smtClean="0"/>
              <a:t> </a:t>
            </a:r>
            <a:r>
              <a:rPr lang="en-US" sz="500" dirty="0" err="1" smtClean="0"/>
              <a:t>на</a:t>
            </a:r>
            <a:r>
              <a:rPr lang="en-US" sz="500" dirty="0" smtClean="0"/>
              <a:t> </a:t>
            </a:r>
            <a:r>
              <a:rPr lang="en-US" sz="500" dirty="0" err="1" smtClean="0"/>
              <a:t>одредено</a:t>
            </a:r>
            <a:r>
              <a:rPr lang="en-US" sz="500" dirty="0" smtClean="0"/>
              <a:t> </a:t>
            </a:r>
            <a:r>
              <a:rPr lang="en-US" sz="500" dirty="0" err="1" smtClean="0"/>
              <a:t>место</a:t>
            </a:r>
            <a:r>
              <a:rPr lang="en-US" sz="500" dirty="0" smtClean="0"/>
              <a:t> </a:t>
            </a:r>
            <a:r>
              <a:rPr lang="en-US" sz="500" dirty="0" err="1" smtClean="0"/>
              <a:t>или</a:t>
            </a:r>
            <a:r>
              <a:rPr lang="en-US" sz="500" dirty="0" smtClean="0"/>
              <a:t> </a:t>
            </a:r>
            <a:r>
              <a:rPr lang="en-US" sz="500" dirty="0" err="1" smtClean="0"/>
              <a:t>ги</a:t>
            </a:r>
            <a:r>
              <a:rPr lang="en-US" sz="500" dirty="0" smtClean="0"/>
              <a:t> </a:t>
            </a:r>
            <a:r>
              <a:rPr lang="en-US" sz="500" dirty="0" err="1" smtClean="0"/>
              <a:t>поседува</a:t>
            </a:r>
            <a:r>
              <a:rPr lang="en-US" sz="500" dirty="0" smtClean="0"/>
              <a:t> </a:t>
            </a:r>
            <a:r>
              <a:rPr lang="en-US" sz="500" dirty="0" err="1" smtClean="0"/>
              <a:t>определено</a:t>
            </a:r>
            <a:r>
              <a:rPr lang="en-US" sz="500" dirty="0" smtClean="0"/>
              <a:t> </a:t>
            </a:r>
            <a:r>
              <a:rPr lang="en-US" sz="500" dirty="0" err="1" smtClean="0"/>
              <a:t>лице</a:t>
            </a:r>
            <a:r>
              <a:rPr lang="en-US" sz="500" dirty="0" smtClean="0"/>
              <a:t>;</a:t>
            </a:r>
          </a:p>
          <a:p>
            <a:pPr>
              <a:lnSpc>
                <a:spcPct val="80000"/>
              </a:lnSpc>
              <a:buFontTx/>
              <a:buChar char="•"/>
            </a:pPr>
            <a:r>
              <a:rPr lang="en-US" sz="500" dirty="0" err="1" smtClean="0"/>
              <a:t>Укажете</a:t>
            </a:r>
            <a:r>
              <a:rPr lang="en-US" sz="500" dirty="0" smtClean="0"/>
              <a:t> </a:t>
            </a:r>
            <a:r>
              <a:rPr lang="en-US" sz="500" dirty="0" err="1" smtClean="0"/>
              <a:t>како</a:t>
            </a:r>
            <a:r>
              <a:rPr lang="en-US" sz="500" dirty="0" smtClean="0"/>
              <a:t> </a:t>
            </a:r>
            <a:r>
              <a:rPr lang="en-US" sz="500" dirty="0" err="1" smtClean="0"/>
              <a:t>доказите</a:t>
            </a:r>
            <a:r>
              <a:rPr lang="en-US" sz="500" dirty="0" smtClean="0"/>
              <a:t> </a:t>
            </a:r>
            <a:r>
              <a:rPr lang="en-US" sz="500" dirty="0" err="1" smtClean="0"/>
              <a:t>што</a:t>
            </a:r>
            <a:r>
              <a:rPr lang="en-US" sz="500" dirty="0" smtClean="0"/>
              <a:t> </a:t>
            </a:r>
            <a:r>
              <a:rPr lang="en-US" sz="500" dirty="0" err="1" smtClean="0"/>
              <a:t>ги</a:t>
            </a:r>
            <a:r>
              <a:rPr lang="en-US" sz="500" dirty="0" smtClean="0"/>
              <a:t> </a:t>
            </a:r>
            <a:r>
              <a:rPr lang="en-US" sz="500" dirty="0" err="1" smtClean="0"/>
              <a:t>барате</a:t>
            </a:r>
            <a:r>
              <a:rPr lang="en-US" sz="500" dirty="0" smtClean="0"/>
              <a:t> </a:t>
            </a:r>
            <a:r>
              <a:rPr lang="en-US" sz="500" dirty="0" err="1" smtClean="0"/>
              <a:t>ќе</a:t>
            </a:r>
            <a:r>
              <a:rPr lang="en-US" sz="500" dirty="0" smtClean="0"/>
              <a:t> </a:t>
            </a:r>
            <a:r>
              <a:rPr lang="en-US" sz="500" dirty="0" err="1" smtClean="0"/>
              <a:t>претставуваат</a:t>
            </a:r>
            <a:r>
              <a:rPr lang="en-US" sz="500" dirty="0" smtClean="0"/>
              <a:t> </a:t>
            </a:r>
            <a:r>
              <a:rPr lang="en-US" sz="500" dirty="0" err="1" smtClean="0"/>
              <a:t>легален</a:t>
            </a:r>
            <a:r>
              <a:rPr lang="en-US" sz="500" dirty="0" smtClean="0"/>
              <a:t> </a:t>
            </a:r>
            <a:r>
              <a:rPr lang="en-US" sz="500" dirty="0" err="1" smtClean="0"/>
              <a:t>доказен</a:t>
            </a:r>
            <a:r>
              <a:rPr lang="en-US" sz="500" dirty="0" smtClean="0"/>
              <a:t> </a:t>
            </a:r>
            <a:r>
              <a:rPr lang="en-US" sz="500" dirty="0" err="1" smtClean="0"/>
              <a:t>елемент</a:t>
            </a:r>
            <a:r>
              <a:rPr lang="en-US" sz="500" dirty="0" smtClean="0"/>
              <a:t> </a:t>
            </a:r>
            <a:r>
              <a:rPr lang="en-US" sz="500" dirty="0" err="1" smtClean="0"/>
              <a:t>што</a:t>
            </a:r>
            <a:r>
              <a:rPr lang="en-US" sz="500" dirty="0" smtClean="0"/>
              <a:t> </a:t>
            </a:r>
            <a:r>
              <a:rPr lang="en-US" sz="500" dirty="0" err="1" smtClean="0"/>
              <a:t>го</a:t>
            </a:r>
            <a:r>
              <a:rPr lang="en-US" sz="500" dirty="0" smtClean="0"/>
              <a:t> </a:t>
            </a:r>
            <a:r>
              <a:rPr lang="en-US" sz="500" dirty="0" err="1" smtClean="0"/>
              <a:t>карактеризира</a:t>
            </a:r>
            <a:r>
              <a:rPr lang="en-US" sz="500" dirty="0" smtClean="0"/>
              <a:t> </a:t>
            </a:r>
            <a:r>
              <a:rPr lang="en-US" sz="500" dirty="0" err="1" smtClean="0"/>
              <a:t>делото</a:t>
            </a:r>
            <a:r>
              <a:rPr lang="en-US" sz="500" dirty="0" smtClean="0"/>
              <a:t>.</a:t>
            </a:r>
          </a:p>
        </p:txBody>
      </p:sp>
      <p:sp>
        <p:nvSpPr>
          <p:cNvPr id="41988"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l"/>
            <a:fld id="{F033B2D9-BB35-4752-B44B-95BDB7EB886A}" type="slidenum">
              <a:rPr lang="en-US" smtClean="0"/>
              <a:pPr algn="l"/>
              <a:t>17</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u="sng" smtClean="0"/>
              <a:t>Упатување на важечките национални законски одредби</a:t>
            </a:r>
          </a:p>
          <a:p>
            <a:endParaRPr lang="en-US" smtClean="0"/>
          </a:p>
          <a:p>
            <a:r>
              <a:rPr lang="en-US" smtClean="0"/>
              <a:t>Важечките национални законски одредби, исто така, ќе им овозможат на органите до кои е упатено барањето да се уверат:</a:t>
            </a:r>
          </a:p>
          <a:p>
            <a:pPr>
              <a:buFontTx/>
              <a:buChar char="•"/>
            </a:pPr>
            <a:r>
              <a:rPr lang="en-US" smtClean="0"/>
              <a:t>Дека кривичните дела не се со политичка или со исклучително воена природа;</a:t>
            </a:r>
          </a:p>
          <a:p>
            <a:pPr>
              <a:buFontTx/>
              <a:buChar char="•"/>
            </a:pPr>
            <a:r>
              <a:rPr lang="en-US" smtClean="0"/>
              <a:t>Дека нивниот сопствен јавен ред нема да биде загрозен ако одговорат на барањето;</a:t>
            </a:r>
          </a:p>
          <a:p>
            <a:pPr>
              <a:buFontTx/>
              <a:buChar char="•"/>
            </a:pPr>
            <a:r>
              <a:rPr lang="en-US" smtClean="0"/>
              <a:t>Дека е задоволен условот за двоен криминалитет, ако биде побарано.</a:t>
            </a:r>
          </a:p>
          <a:p>
            <a:endParaRPr lang="en-US" smtClean="0"/>
          </a:p>
          <a:p>
            <a:r>
              <a:rPr lang="en-US" b="1" u="sng" smtClean="0"/>
              <a:t>Прецизна идентификација на помошта што се бара</a:t>
            </a:r>
          </a:p>
          <a:p>
            <a:endParaRPr lang="en-US" smtClean="0"/>
          </a:p>
          <a:p>
            <a:r>
              <a:rPr lang="en-US" smtClean="0"/>
              <a:t>Важно е да бидете колку што е можно попрецизни во однос на помошта што сакате да ја добиете. </a:t>
            </a:r>
          </a:p>
        </p:txBody>
      </p:sp>
      <p:sp>
        <p:nvSpPr>
          <p:cNvPr id="4301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l"/>
            <a:fld id="{C3D32E13-DFF8-4F97-8E2C-39265F7795F2}" type="slidenum">
              <a:rPr lang="en-US" smtClean="0"/>
              <a:pPr algn="l"/>
              <a:t>18</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70000"/>
              </a:lnSpc>
            </a:pPr>
            <a:r>
              <a:rPr lang="en-US" sz="800" u="sng" smtClean="0"/>
              <a:t>Националните процедурални правила во однос на сведоците и начините како да го добиеме нивното сведоштво може да варираат од еден правен систем до друг.</a:t>
            </a:r>
          </a:p>
          <a:p>
            <a:pPr>
              <a:lnSpc>
                <a:spcPct val="70000"/>
              </a:lnSpc>
            </a:pPr>
            <a:endParaRPr lang="en-US" sz="800" smtClean="0"/>
          </a:p>
          <a:p>
            <a:pPr>
              <a:lnSpc>
                <a:spcPct val="70000"/>
              </a:lnSpc>
            </a:pPr>
            <a:r>
              <a:rPr lang="en-US" sz="800" smtClean="0"/>
              <a:t>Според националното законодавство, сведоците може или не мора да дадат заклетва пред сведочењето и може да подлежат на инкриминирање врз основа на „кривоклетство“ или „јавно сведочење“ ако нивната изјава не е точна. Некои национални законодавства, исто така, може да ги подложат на присилни мерки, кои се движат од парична казна до затворска казна, сведоците што ќе добијат покана, но нема да се јават. На крајот, поради нивната лична ситуација (на пример, како сопружникот или родителот на осомничениот), некои луѓе не може воопшто да бидат сослушани како сведоци.</a:t>
            </a:r>
          </a:p>
          <a:p>
            <a:pPr>
              <a:lnSpc>
                <a:spcPct val="70000"/>
              </a:lnSpc>
            </a:pPr>
            <a:endParaRPr lang="en-US" sz="800" smtClean="0"/>
          </a:p>
          <a:p>
            <a:pPr>
              <a:lnSpc>
                <a:spcPct val="70000"/>
              </a:lnSpc>
            </a:pPr>
            <a:r>
              <a:rPr lang="en-US" sz="800" u="sng" smtClean="0"/>
              <a:t>Кога државата барач бара од друга држава да достави сведочење од сведок, националното законодавство на државата до која е упатено барањето ќе биде применливо ако поинаку не е утврдено со билатерална или со мултилатерална конвенција.</a:t>
            </a:r>
            <a:r>
              <a:rPr lang="en-US" sz="800" smtClean="0"/>
              <a:t> Ова значи дека навистина може да ги дадете сопствените национални процедурални правила во однос на сведочењето на сведокот, но освен ако имате обврзничка билатерална или мултилатерална конвенција во согласност со која се спроведуваат овие национални процедурални правила, а државата до која е упатено барањето нема обврска да ги следи. </a:t>
            </a:r>
          </a:p>
          <a:p>
            <a:pPr>
              <a:lnSpc>
                <a:spcPct val="70000"/>
              </a:lnSpc>
            </a:pPr>
            <a:endParaRPr lang="en-US" sz="800" smtClean="0"/>
          </a:p>
          <a:p>
            <a:pPr>
              <a:lnSpc>
                <a:spcPct val="70000"/>
              </a:lnSpc>
            </a:pPr>
            <a:r>
              <a:rPr lang="en-US" sz="800" smtClean="0"/>
              <a:t>Откако ќе имате на располагање информации во однос на применливите постапки од националното право или важечките мултилатерални или билатерални конвенции, важно е да дадете:</a:t>
            </a:r>
          </a:p>
          <a:p>
            <a:pPr>
              <a:lnSpc>
                <a:spcPct val="70000"/>
              </a:lnSpc>
            </a:pPr>
            <a:endParaRPr lang="en-US" sz="800" smtClean="0"/>
          </a:p>
          <a:p>
            <a:pPr>
              <a:lnSpc>
                <a:spcPct val="70000"/>
              </a:lnSpc>
              <a:buFontTx/>
              <a:buChar char="•"/>
            </a:pPr>
            <a:r>
              <a:rPr lang="en-US" sz="800" smtClean="0"/>
              <a:t>Исцрпна листа со прашања со која, исто така, може да се дефинираат различни развојни прашања според одговорите на сведокот;</a:t>
            </a:r>
          </a:p>
          <a:p>
            <a:pPr>
              <a:lnSpc>
                <a:spcPct val="70000"/>
              </a:lnSpc>
              <a:buFontTx/>
              <a:buChar char="•"/>
            </a:pPr>
            <a:endParaRPr lang="en-US" sz="800" smtClean="0"/>
          </a:p>
          <a:p>
            <a:pPr>
              <a:lnSpc>
                <a:spcPct val="70000"/>
              </a:lnSpc>
              <a:buFontTx/>
              <a:buChar char="•"/>
            </a:pPr>
            <a:r>
              <a:rPr lang="en-US" sz="800" smtClean="0"/>
              <a:t>Сите корисни информации во однос на идентитетот на сведокот и на неговата локација.</a:t>
            </a:r>
          </a:p>
          <a:p>
            <a:pPr>
              <a:lnSpc>
                <a:spcPct val="70000"/>
              </a:lnSpc>
              <a:buFontTx/>
              <a:buChar char="•"/>
            </a:pPr>
            <a:endParaRPr lang="en-US" sz="800" smtClean="0"/>
          </a:p>
          <a:p>
            <a:pPr>
              <a:lnSpc>
                <a:spcPct val="70000"/>
              </a:lnSpc>
            </a:pPr>
            <a:r>
              <a:rPr lang="en-US" sz="800" smtClean="0"/>
              <a:t>Исто така, може да биде корисно да се размисли за опцијата за </a:t>
            </a:r>
            <a:r>
              <a:rPr lang="en-US" sz="800" u="sng" smtClean="0"/>
              <a:t>видеоконференција</a:t>
            </a:r>
            <a:r>
              <a:rPr lang="en-US" sz="800" smtClean="0"/>
              <a:t>, со евентуална помош од преведувач, за да може националните служби за спроведување на законот директно да преминат на испрашување. </a:t>
            </a:r>
          </a:p>
          <a:p>
            <a:pPr>
              <a:lnSpc>
                <a:spcPct val="70000"/>
              </a:lnSpc>
            </a:pPr>
            <a:endParaRPr lang="en-US" sz="800" smtClean="0"/>
          </a:p>
          <a:p>
            <a:pPr>
              <a:lnSpc>
                <a:spcPct val="70000"/>
              </a:lnSpc>
            </a:pPr>
            <a:endParaRPr lang="en-US" sz="800" smtClean="0"/>
          </a:p>
          <a:p>
            <a:pPr>
              <a:lnSpc>
                <a:spcPct val="70000"/>
              </a:lnSpc>
            </a:pPr>
            <a:r>
              <a:rPr lang="en-US" sz="800" smtClean="0"/>
              <a:t>Забелешка: Европската конвенција за меѓусебна помош во кривичната материја (20 април 1959 година), која ја ратификувале 47 земји-членки на Советот на Европа, како и Израел, Чиле и Кореја, содржи посебни членови што се релевантни за сведоците, а тоа може да биде во спротивност со националните процедурални правила.</a:t>
            </a:r>
          </a:p>
          <a:p>
            <a:pPr>
              <a:lnSpc>
                <a:spcPct val="70000"/>
              </a:lnSpc>
            </a:pPr>
            <a:endParaRPr lang="en-US" sz="800" smtClean="0"/>
          </a:p>
          <a:p>
            <a:pPr>
              <a:lnSpc>
                <a:spcPct val="70000"/>
              </a:lnSpc>
            </a:pPr>
            <a:r>
              <a:rPr lang="en-US" sz="800" smtClean="0"/>
              <a:t>Во член 8 од Конвенцијата се предвидува сведоците што добиле покана да се јават од земјата-членка што е барач да не може да бидат подложени на присилни мерки сè додека остануваат надвор од територијата на државата барач. </a:t>
            </a:r>
          </a:p>
          <a:p>
            <a:pPr>
              <a:lnSpc>
                <a:spcPct val="70000"/>
              </a:lnSpc>
            </a:pPr>
            <a:endParaRPr lang="en-US" sz="800" smtClean="0"/>
          </a:p>
          <a:p>
            <a:pPr>
              <a:lnSpc>
                <a:spcPct val="70000"/>
              </a:lnSpc>
            </a:pPr>
            <a:r>
              <a:rPr lang="en-US" sz="800" smtClean="0"/>
              <a:t>Во член 11 од Конвенцијата се дефинира под кои услови сведокот што е притворен поради други причини може привремено да биде пренесен во државата-членка што е барач за да сведочи.</a:t>
            </a:r>
          </a:p>
        </p:txBody>
      </p:sp>
      <p:sp>
        <p:nvSpPr>
          <p:cNvPr id="44036"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l"/>
            <a:fld id="{13183A7A-24B0-4CC2-B609-DFFFD490EBE7}" type="slidenum">
              <a:rPr lang="en-US" smtClean="0"/>
              <a:pPr algn="l"/>
              <a:t>19</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60000"/>
              </a:lnSpc>
            </a:pPr>
            <a:r>
              <a:rPr lang="en-US" sz="500" u="sng" dirty="0" err="1" smtClean="0"/>
              <a:t>Посебни</a:t>
            </a:r>
            <a:r>
              <a:rPr lang="en-US" sz="500" u="sng" dirty="0" smtClean="0"/>
              <a:t> </a:t>
            </a:r>
            <a:r>
              <a:rPr lang="en-US" sz="500" u="sng" dirty="0" err="1" smtClean="0"/>
              <a:t>процедури</a:t>
            </a:r>
            <a:r>
              <a:rPr lang="en-US" sz="500" u="sng" dirty="0" smtClean="0"/>
              <a:t> </a:t>
            </a:r>
            <a:r>
              <a:rPr lang="en-US" sz="500" u="sng" dirty="0" err="1" smtClean="0"/>
              <a:t>во</a:t>
            </a:r>
            <a:r>
              <a:rPr lang="en-US" sz="500" u="sng" dirty="0" smtClean="0"/>
              <a:t> </a:t>
            </a:r>
            <a:r>
              <a:rPr lang="en-US" sz="500" u="sng" dirty="0" err="1" smtClean="0"/>
              <a:t>однос</a:t>
            </a:r>
            <a:r>
              <a:rPr lang="en-US" sz="500" u="sng" dirty="0" smtClean="0"/>
              <a:t> </a:t>
            </a:r>
            <a:r>
              <a:rPr lang="en-US" sz="500" u="sng" dirty="0" err="1" smtClean="0"/>
              <a:t>на</a:t>
            </a:r>
            <a:r>
              <a:rPr lang="en-US" sz="500" u="sng" dirty="0" smtClean="0"/>
              <a:t> </a:t>
            </a:r>
            <a:r>
              <a:rPr lang="en-US" sz="500" u="sng" dirty="0" err="1" smtClean="0"/>
              <a:t>документите</a:t>
            </a:r>
            <a:r>
              <a:rPr lang="en-US" sz="500" u="sng" dirty="0" smtClean="0"/>
              <a:t> </a:t>
            </a:r>
            <a:r>
              <a:rPr lang="en-US" sz="500" u="sng" dirty="0" err="1" smtClean="0"/>
              <a:t>со</a:t>
            </a:r>
            <a:r>
              <a:rPr lang="en-US" sz="500" u="sng" dirty="0" smtClean="0"/>
              <a:t> </a:t>
            </a:r>
            <a:r>
              <a:rPr lang="en-US" sz="500" u="sng" dirty="0" err="1" smtClean="0"/>
              <a:t>финансиски</a:t>
            </a:r>
            <a:r>
              <a:rPr lang="en-US" sz="500" u="sng" dirty="0" smtClean="0"/>
              <a:t> / </a:t>
            </a:r>
            <a:r>
              <a:rPr lang="en-US" sz="500" u="sng" dirty="0" err="1" smtClean="0"/>
              <a:t>банкарски</a:t>
            </a:r>
            <a:r>
              <a:rPr lang="en-US" sz="500" u="sng" dirty="0" smtClean="0"/>
              <a:t> </a:t>
            </a:r>
            <a:r>
              <a:rPr lang="en-US" sz="500" u="sng" dirty="0" err="1" smtClean="0"/>
              <a:t>сметки</a:t>
            </a:r>
            <a:r>
              <a:rPr lang="en-US" sz="500" u="sng" dirty="0" smtClean="0"/>
              <a:t>:</a:t>
            </a:r>
          </a:p>
          <a:p>
            <a:pPr>
              <a:lnSpc>
                <a:spcPct val="60000"/>
              </a:lnSpc>
            </a:pPr>
            <a:endParaRPr lang="en-US" sz="500" dirty="0" smtClean="0"/>
          </a:p>
          <a:p>
            <a:pPr>
              <a:lnSpc>
                <a:spcPct val="60000"/>
              </a:lnSpc>
            </a:pPr>
            <a:r>
              <a:rPr lang="en-US" sz="500" dirty="0" err="1" smtClean="0"/>
              <a:t>Документите</a:t>
            </a:r>
            <a:r>
              <a:rPr lang="en-US" sz="500" dirty="0" smtClean="0"/>
              <a:t> </a:t>
            </a:r>
            <a:r>
              <a:rPr lang="en-US" sz="500" dirty="0" err="1" smtClean="0"/>
              <a:t>со</a:t>
            </a:r>
            <a:r>
              <a:rPr lang="en-US" sz="500" dirty="0" smtClean="0"/>
              <a:t> </a:t>
            </a:r>
            <a:r>
              <a:rPr lang="en-US" sz="500" dirty="0" err="1" smtClean="0"/>
              <a:t>банкарски</a:t>
            </a:r>
            <a:r>
              <a:rPr lang="en-US" sz="500" dirty="0" smtClean="0"/>
              <a:t> </a:t>
            </a:r>
            <a:r>
              <a:rPr lang="en-US" sz="500" dirty="0" err="1" smtClean="0"/>
              <a:t>сметки</a:t>
            </a:r>
            <a:r>
              <a:rPr lang="en-US" sz="500" dirty="0" smtClean="0"/>
              <a:t> </a:t>
            </a:r>
            <a:r>
              <a:rPr lang="en-US" sz="500" dirty="0" err="1" smtClean="0"/>
              <a:t>се</a:t>
            </a:r>
            <a:r>
              <a:rPr lang="en-US" sz="500" dirty="0" smtClean="0"/>
              <a:t> </a:t>
            </a:r>
            <a:r>
              <a:rPr lang="en-US" sz="500" dirty="0" err="1" smtClean="0"/>
              <a:t>интересни</a:t>
            </a:r>
            <a:r>
              <a:rPr lang="en-US" sz="500" dirty="0" smtClean="0"/>
              <a:t> </a:t>
            </a:r>
            <a:r>
              <a:rPr lang="en-US" sz="500" dirty="0" err="1" smtClean="0"/>
              <a:t>за</a:t>
            </a:r>
            <a:r>
              <a:rPr lang="en-US" sz="500" dirty="0" smtClean="0"/>
              <a:t> </a:t>
            </a:r>
            <a:r>
              <a:rPr lang="en-US" sz="500" dirty="0" err="1" smtClean="0"/>
              <a:t>голем</a:t>
            </a:r>
            <a:r>
              <a:rPr lang="en-US" sz="500" dirty="0" smtClean="0"/>
              <a:t> </a:t>
            </a:r>
            <a:r>
              <a:rPr lang="en-US" sz="500" dirty="0" err="1" smtClean="0"/>
              <a:t>број</a:t>
            </a:r>
            <a:r>
              <a:rPr lang="en-US" sz="500" dirty="0" smtClean="0"/>
              <a:t> </a:t>
            </a:r>
            <a:r>
              <a:rPr lang="en-US" sz="500" dirty="0" err="1" smtClean="0"/>
              <a:t>истраги</a:t>
            </a:r>
            <a:r>
              <a:rPr lang="en-US" sz="500" dirty="0" smtClean="0"/>
              <a:t> </a:t>
            </a:r>
            <a:r>
              <a:rPr lang="en-US" sz="500" dirty="0" err="1" smtClean="0"/>
              <a:t>бидејќи</a:t>
            </a:r>
            <a:r>
              <a:rPr lang="en-US" sz="500" dirty="0" smtClean="0"/>
              <a:t>: </a:t>
            </a:r>
          </a:p>
          <a:p>
            <a:pPr>
              <a:lnSpc>
                <a:spcPct val="60000"/>
              </a:lnSpc>
            </a:pPr>
            <a:r>
              <a:rPr lang="en-US" sz="500" dirty="0" smtClean="0"/>
              <a:t>	- </a:t>
            </a:r>
            <a:r>
              <a:rPr lang="en-US" sz="500" dirty="0" err="1" smtClean="0"/>
              <a:t>може</a:t>
            </a:r>
            <a:r>
              <a:rPr lang="en-US" sz="500" dirty="0" smtClean="0"/>
              <a:t> </a:t>
            </a:r>
            <a:r>
              <a:rPr lang="en-US" sz="500" dirty="0" err="1" smtClean="0"/>
              <a:t>да</a:t>
            </a:r>
            <a:r>
              <a:rPr lang="en-US" sz="500" dirty="0" smtClean="0"/>
              <a:t> </a:t>
            </a:r>
            <a:r>
              <a:rPr lang="en-US" sz="500" dirty="0" err="1" smtClean="0"/>
              <a:t>го</a:t>
            </a:r>
            <a:r>
              <a:rPr lang="en-US" sz="500" dirty="0" smtClean="0"/>
              <a:t> </a:t>
            </a:r>
            <a:r>
              <a:rPr lang="en-US" sz="500" dirty="0" err="1" smtClean="0"/>
              <a:t>идентификувате</a:t>
            </a:r>
            <a:r>
              <a:rPr lang="en-US" sz="500" dirty="0" smtClean="0"/>
              <a:t> </a:t>
            </a:r>
            <a:r>
              <a:rPr lang="en-US" sz="500" dirty="0" err="1" smtClean="0"/>
              <a:t>лицето</a:t>
            </a:r>
            <a:r>
              <a:rPr lang="en-US" sz="500" dirty="0" smtClean="0"/>
              <a:t> </a:t>
            </a:r>
            <a:r>
              <a:rPr lang="en-US" sz="500" dirty="0" err="1" smtClean="0"/>
              <a:t>што</a:t>
            </a:r>
            <a:r>
              <a:rPr lang="en-US" sz="500" dirty="0" smtClean="0"/>
              <a:t> </a:t>
            </a:r>
            <a:r>
              <a:rPr lang="en-US" sz="500" dirty="0" err="1" smtClean="0"/>
              <a:t>профитира</a:t>
            </a:r>
            <a:r>
              <a:rPr lang="en-US" sz="500" dirty="0" smtClean="0"/>
              <a:t> </a:t>
            </a:r>
            <a:r>
              <a:rPr lang="en-US" sz="500" dirty="0" err="1" smtClean="0"/>
              <a:t>од</a:t>
            </a:r>
            <a:r>
              <a:rPr lang="en-US" sz="500" dirty="0" smtClean="0"/>
              <a:t> </a:t>
            </a:r>
            <a:r>
              <a:rPr lang="en-US" sz="500" dirty="0" err="1" smtClean="0"/>
              <a:t>делото</a:t>
            </a:r>
            <a:r>
              <a:rPr lang="en-US" sz="500" dirty="0" smtClean="0"/>
              <a:t>, </a:t>
            </a:r>
          </a:p>
          <a:p>
            <a:pPr>
              <a:lnSpc>
                <a:spcPct val="60000"/>
              </a:lnSpc>
            </a:pPr>
            <a:r>
              <a:rPr lang="en-US" sz="500" dirty="0" smtClean="0"/>
              <a:t>	- </a:t>
            </a:r>
            <a:r>
              <a:rPr lang="en-US" sz="500" dirty="0" err="1" smtClean="0"/>
              <a:t>може</a:t>
            </a:r>
            <a:r>
              <a:rPr lang="en-US" sz="500" dirty="0" smtClean="0"/>
              <a:t> </a:t>
            </a:r>
            <a:r>
              <a:rPr lang="en-US" sz="500" dirty="0" err="1" smtClean="0"/>
              <a:t>да</a:t>
            </a:r>
            <a:r>
              <a:rPr lang="en-US" sz="500" dirty="0" smtClean="0"/>
              <a:t> </a:t>
            </a:r>
            <a:r>
              <a:rPr lang="en-US" sz="500" dirty="0" err="1" smtClean="0"/>
              <a:t>ги</a:t>
            </a:r>
            <a:r>
              <a:rPr lang="en-US" sz="500" dirty="0" smtClean="0"/>
              <a:t> </a:t>
            </a:r>
            <a:r>
              <a:rPr lang="en-US" sz="500" dirty="0" err="1" smtClean="0"/>
              <a:t>заплените</a:t>
            </a:r>
            <a:r>
              <a:rPr lang="en-US" sz="500" dirty="0" smtClean="0"/>
              <a:t> </a:t>
            </a:r>
            <a:r>
              <a:rPr lang="en-US" sz="500" dirty="0" err="1" smtClean="0"/>
              <a:t>или</a:t>
            </a:r>
            <a:r>
              <a:rPr lang="en-US" sz="500" dirty="0" smtClean="0"/>
              <a:t> </a:t>
            </a:r>
            <a:r>
              <a:rPr lang="en-US" sz="500" dirty="0" err="1" smtClean="0"/>
              <a:t>да</a:t>
            </a:r>
            <a:r>
              <a:rPr lang="en-US" sz="500" dirty="0" smtClean="0"/>
              <a:t> </a:t>
            </a:r>
            <a:r>
              <a:rPr lang="en-US" sz="500" dirty="0" err="1" smtClean="0"/>
              <a:t>ги</a:t>
            </a:r>
            <a:r>
              <a:rPr lang="en-US" sz="500" dirty="0" smtClean="0"/>
              <a:t> </a:t>
            </a:r>
            <a:r>
              <a:rPr lang="en-US" sz="500" dirty="0" err="1" smtClean="0"/>
              <a:t>конфискувате</a:t>
            </a:r>
            <a:r>
              <a:rPr lang="en-US" sz="500" dirty="0" smtClean="0"/>
              <a:t> </a:t>
            </a:r>
            <a:r>
              <a:rPr lang="en-US" sz="500" dirty="0" err="1" smtClean="0"/>
              <a:t>средствата</a:t>
            </a:r>
            <a:r>
              <a:rPr lang="en-US" sz="500" dirty="0" smtClean="0"/>
              <a:t> </a:t>
            </a:r>
            <a:r>
              <a:rPr lang="en-US" sz="500" dirty="0" err="1" smtClean="0"/>
              <a:t>во</a:t>
            </a:r>
            <a:r>
              <a:rPr lang="en-US" sz="500" dirty="0" smtClean="0"/>
              <a:t> </a:t>
            </a:r>
            <a:r>
              <a:rPr lang="en-US" sz="500" dirty="0" err="1" smtClean="0"/>
              <a:t>одредени</a:t>
            </a:r>
            <a:r>
              <a:rPr lang="en-US" sz="500" dirty="0" smtClean="0"/>
              <a:t> </a:t>
            </a:r>
            <a:r>
              <a:rPr lang="en-US" sz="500" dirty="0" err="1" smtClean="0"/>
              <a:t>случаи</a:t>
            </a:r>
            <a:r>
              <a:rPr lang="en-US" sz="500" dirty="0" smtClean="0"/>
              <a:t>. </a:t>
            </a:r>
          </a:p>
          <a:p>
            <a:pPr>
              <a:lnSpc>
                <a:spcPct val="60000"/>
              </a:lnSpc>
            </a:pPr>
            <a:endParaRPr lang="en-US" sz="500" dirty="0" smtClean="0"/>
          </a:p>
          <a:p>
            <a:pPr>
              <a:lnSpc>
                <a:spcPct val="60000"/>
              </a:lnSpc>
            </a:pPr>
            <a:r>
              <a:rPr lang="en-US" sz="500" dirty="0" err="1" smtClean="0"/>
              <a:t>Може</a:t>
            </a:r>
            <a:r>
              <a:rPr lang="en-US" sz="500" dirty="0" smtClean="0"/>
              <a:t> </a:t>
            </a:r>
            <a:r>
              <a:rPr lang="en-US" sz="500" dirty="0" err="1" smtClean="0"/>
              <a:t>да</a:t>
            </a:r>
            <a:r>
              <a:rPr lang="en-US" sz="500" dirty="0" smtClean="0"/>
              <a:t> </a:t>
            </a:r>
            <a:r>
              <a:rPr lang="en-US" sz="500" dirty="0" err="1" smtClean="0"/>
              <a:t>се</a:t>
            </a:r>
            <a:r>
              <a:rPr lang="en-US" sz="500" dirty="0" smtClean="0"/>
              <a:t> </a:t>
            </a:r>
            <a:r>
              <a:rPr lang="en-US" sz="500" dirty="0" err="1" smtClean="0"/>
              <a:t>побараат</a:t>
            </a:r>
            <a:r>
              <a:rPr lang="en-US" sz="500" dirty="0" smtClean="0"/>
              <a:t> </a:t>
            </a:r>
            <a:r>
              <a:rPr lang="en-US" sz="500" dirty="0" err="1" smtClean="0"/>
              <a:t>два</a:t>
            </a:r>
            <a:r>
              <a:rPr lang="en-US" sz="500" dirty="0" smtClean="0"/>
              <a:t> </a:t>
            </a:r>
            <a:r>
              <a:rPr lang="en-US" sz="500" dirty="0" err="1" smtClean="0"/>
              <a:t>генерални</a:t>
            </a:r>
            <a:r>
              <a:rPr lang="en-US" sz="500" dirty="0" smtClean="0"/>
              <a:t> </a:t>
            </a:r>
            <a:r>
              <a:rPr lang="en-US" sz="500" dirty="0" err="1" smtClean="0"/>
              <a:t>вида</a:t>
            </a:r>
            <a:r>
              <a:rPr lang="en-US" sz="500" dirty="0" smtClean="0"/>
              <a:t> </a:t>
            </a:r>
            <a:r>
              <a:rPr lang="en-US" sz="500" dirty="0" err="1" smtClean="0"/>
              <a:t>информации</a:t>
            </a:r>
            <a:r>
              <a:rPr lang="en-US" sz="500" dirty="0" smtClean="0"/>
              <a:t>: </a:t>
            </a:r>
          </a:p>
          <a:p>
            <a:pPr>
              <a:lnSpc>
                <a:spcPct val="60000"/>
              </a:lnSpc>
            </a:pPr>
            <a:r>
              <a:rPr lang="en-US" sz="500" dirty="0" smtClean="0"/>
              <a:t>	- </a:t>
            </a:r>
            <a:r>
              <a:rPr lang="en-US" sz="500" dirty="0" err="1" smtClean="0"/>
              <a:t>идентификација</a:t>
            </a:r>
            <a:r>
              <a:rPr lang="en-US" sz="500" dirty="0" smtClean="0"/>
              <a:t> </a:t>
            </a:r>
            <a:r>
              <a:rPr lang="en-US" sz="500" dirty="0" err="1" smtClean="0"/>
              <a:t>на</a:t>
            </a:r>
            <a:r>
              <a:rPr lang="en-US" sz="500" dirty="0" smtClean="0"/>
              <a:t> </a:t>
            </a:r>
            <a:r>
              <a:rPr lang="en-US" sz="500" dirty="0" err="1" smtClean="0"/>
              <a:t>носителот</a:t>
            </a:r>
            <a:r>
              <a:rPr lang="en-US" sz="500" dirty="0" smtClean="0"/>
              <a:t> </a:t>
            </a:r>
            <a:r>
              <a:rPr lang="en-US" sz="500" dirty="0" err="1" smtClean="0"/>
              <a:t>на</a:t>
            </a:r>
            <a:r>
              <a:rPr lang="en-US" sz="500" dirty="0" smtClean="0"/>
              <a:t> </a:t>
            </a:r>
            <a:r>
              <a:rPr lang="en-US" sz="500" dirty="0" err="1" smtClean="0"/>
              <a:t>определена</a:t>
            </a:r>
            <a:r>
              <a:rPr lang="en-US" sz="500" dirty="0" smtClean="0"/>
              <a:t> </a:t>
            </a:r>
            <a:r>
              <a:rPr lang="en-US" sz="500" dirty="0" err="1" smtClean="0"/>
              <a:t>банкарска</a:t>
            </a:r>
            <a:r>
              <a:rPr lang="en-US" sz="500" dirty="0" smtClean="0"/>
              <a:t> </a:t>
            </a:r>
            <a:r>
              <a:rPr lang="en-US" sz="500" dirty="0" err="1" smtClean="0"/>
              <a:t>сметка</a:t>
            </a:r>
            <a:r>
              <a:rPr lang="en-US" sz="500" dirty="0" smtClean="0"/>
              <a:t>, </a:t>
            </a:r>
          </a:p>
          <a:p>
            <a:pPr>
              <a:lnSpc>
                <a:spcPct val="60000"/>
              </a:lnSpc>
            </a:pPr>
            <a:r>
              <a:rPr lang="en-US" sz="500" dirty="0" smtClean="0"/>
              <a:t>	- </a:t>
            </a:r>
            <a:r>
              <a:rPr lang="en-US" sz="500" dirty="0" err="1" smtClean="0"/>
              <a:t>документи</a:t>
            </a:r>
            <a:r>
              <a:rPr lang="en-US" sz="500" dirty="0" smtClean="0"/>
              <a:t> </a:t>
            </a:r>
            <a:r>
              <a:rPr lang="en-US" sz="500" dirty="0" err="1" smtClean="0"/>
              <a:t>со</a:t>
            </a:r>
            <a:r>
              <a:rPr lang="en-US" sz="500" dirty="0" smtClean="0"/>
              <a:t> </a:t>
            </a:r>
            <a:r>
              <a:rPr lang="en-US" sz="500" dirty="0" err="1" smtClean="0"/>
              <a:t>детали</a:t>
            </a:r>
            <a:r>
              <a:rPr lang="en-US" sz="500" dirty="0" smtClean="0"/>
              <a:t> </a:t>
            </a:r>
            <a:r>
              <a:rPr lang="en-US" sz="500" dirty="0" err="1" smtClean="0"/>
              <a:t>за</a:t>
            </a:r>
            <a:r>
              <a:rPr lang="en-US" sz="500" dirty="0" smtClean="0"/>
              <a:t> </a:t>
            </a:r>
            <a:r>
              <a:rPr lang="en-US" sz="500" dirty="0" err="1" smtClean="0"/>
              <a:t>финансиските</a:t>
            </a:r>
            <a:r>
              <a:rPr lang="en-US" sz="500" dirty="0" smtClean="0"/>
              <a:t> </a:t>
            </a:r>
            <a:r>
              <a:rPr lang="en-US" sz="500" dirty="0" err="1" smtClean="0"/>
              <a:t>трансакции</a:t>
            </a:r>
            <a:r>
              <a:rPr lang="en-US" sz="500" dirty="0" smtClean="0"/>
              <a:t> </a:t>
            </a:r>
            <a:r>
              <a:rPr lang="en-US" sz="500" dirty="0" err="1" smtClean="0"/>
              <a:t>што</a:t>
            </a:r>
            <a:r>
              <a:rPr lang="en-US" sz="500" dirty="0" smtClean="0"/>
              <a:t> </a:t>
            </a:r>
            <a:r>
              <a:rPr lang="en-US" sz="500" dirty="0" err="1" smtClean="0"/>
              <a:t>се</a:t>
            </a:r>
            <a:r>
              <a:rPr lang="en-US" sz="500" dirty="0" smtClean="0"/>
              <a:t> </a:t>
            </a:r>
            <a:r>
              <a:rPr lang="en-US" sz="500" dirty="0" err="1" smtClean="0"/>
              <a:t>вршат</a:t>
            </a:r>
            <a:r>
              <a:rPr lang="en-US" sz="500" dirty="0" smtClean="0"/>
              <a:t> </a:t>
            </a:r>
            <a:r>
              <a:rPr lang="en-US" sz="500" dirty="0" err="1" smtClean="0"/>
              <a:t>на</a:t>
            </a:r>
            <a:r>
              <a:rPr lang="en-US" sz="500" dirty="0" smtClean="0"/>
              <a:t> </a:t>
            </a:r>
            <a:r>
              <a:rPr lang="en-US" sz="500" dirty="0" err="1" smtClean="0"/>
              <a:t>определена</a:t>
            </a:r>
            <a:r>
              <a:rPr lang="en-US" sz="500" dirty="0" smtClean="0"/>
              <a:t> </a:t>
            </a:r>
            <a:r>
              <a:rPr lang="en-US" sz="500" dirty="0" err="1" smtClean="0"/>
              <a:t>сметка</a:t>
            </a:r>
            <a:r>
              <a:rPr lang="en-US" sz="500" dirty="0" smtClean="0"/>
              <a:t>. </a:t>
            </a:r>
          </a:p>
          <a:p>
            <a:pPr>
              <a:lnSpc>
                <a:spcPct val="60000"/>
              </a:lnSpc>
            </a:pPr>
            <a:endParaRPr lang="en-US" sz="500" dirty="0" smtClean="0"/>
          </a:p>
          <a:p>
            <a:pPr>
              <a:lnSpc>
                <a:spcPct val="60000"/>
              </a:lnSpc>
            </a:pPr>
            <a:r>
              <a:rPr lang="en-US" sz="500" dirty="0" err="1" smtClean="0"/>
              <a:t>Важно</a:t>
            </a:r>
            <a:r>
              <a:rPr lang="en-US" sz="500" dirty="0" smtClean="0"/>
              <a:t> е </a:t>
            </a:r>
            <a:r>
              <a:rPr lang="en-US" sz="500" dirty="0" err="1" smtClean="0"/>
              <a:t>да</a:t>
            </a:r>
            <a:r>
              <a:rPr lang="en-US" sz="500" dirty="0" smtClean="0"/>
              <a:t> </a:t>
            </a:r>
            <a:r>
              <a:rPr lang="en-US" sz="500" dirty="0" err="1" smtClean="0"/>
              <a:t>бидете</a:t>
            </a:r>
            <a:r>
              <a:rPr lang="en-US" sz="500" dirty="0" smtClean="0"/>
              <a:t> </a:t>
            </a:r>
            <a:r>
              <a:rPr lang="en-US" sz="500" dirty="0" err="1" smtClean="0"/>
              <a:t>колку</a:t>
            </a:r>
            <a:r>
              <a:rPr lang="en-US" sz="500" dirty="0" smtClean="0"/>
              <a:t> </a:t>
            </a:r>
            <a:r>
              <a:rPr lang="en-US" sz="500" dirty="0" err="1" smtClean="0"/>
              <a:t>што</a:t>
            </a:r>
            <a:r>
              <a:rPr lang="en-US" sz="500" dirty="0" smtClean="0"/>
              <a:t> е </a:t>
            </a:r>
            <a:r>
              <a:rPr lang="en-US" sz="500" dirty="0" err="1" smtClean="0"/>
              <a:t>можно</a:t>
            </a:r>
            <a:r>
              <a:rPr lang="en-US" sz="500" dirty="0" smtClean="0"/>
              <a:t> </a:t>
            </a:r>
            <a:r>
              <a:rPr lang="en-US" sz="500" dirty="0" err="1" smtClean="0"/>
              <a:t>попрецизни</a:t>
            </a:r>
            <a:r>
              <a:rPr lang="en-US" sz="500" dirty="0" smtClean="0"/>
              <a:t> </a:t>
            </a:r>
            <a:r>
              <a:rPr lang="en-US" sz="500" dirty="0" err="1" smtClean="0"/>
              <a:t>кога</a:t>
            </a:r>
            <a:r>
              <a:rPr lang="en-US" sz="500" dirty="0" smtClean="0"/>
              <a:t> </a:t>
            </a:r>
            <a:r>
              <a:rPr lang="en-US" sz="500" dirty="0" err="1" smtClean="0"/>
              <a:t>барате</a:t>
            </a:r>
            <a:r>
              <a:rPr lang="en-US" sz="500" dirty="0" smtClean="0"/>
              <a:t> </a:t>
            </a:r>
            <a:r>
              <a:rPr lang="en-US" sz="500" dirty="0" err="1" smtClean="0"/>
              <a:t>такви</a:t>
            </a:r>
            <a:r>
              <a:rPr lang="en-US" sz="500" dirty="0" smtClean="0"/>
              <a:t> </a:t>
            </a:r>
            <a:r>
              <a:rPr lang="en-US" sz="500" dirty="0" err="1" smtClean="0"/>
              <a:t>информации</a:t>
            </a:r>
            <a:r>
              <a:rPr lang="en-US" sz="500" dirty="0" smtClean="0"/>
              <a:t> и </a:t>
            </a:r>
            <a:r>
              <a:rPr lang="en-US" sz="500" dirty="0" err="1" smtClean="0"/>
              <a:t>да</a:t>
            </a:r>
            <a:r>
              <a:rPr lang="en-US" sz="500" dirty="0" smtClean="0"/>
              <a:t> </a:t>
            </a:r>
            <a:r>
              <a:rPr lang="en-US" sz="500" dirty="0" err="1" smtClean="0"/>
              <a:t>не</a:t>
            </a:r>
            <a:r>
              <a:rPr lang="en-US" sz="500" dirty="0" smtClean="0"/>
              <a:t> </a:t>
            </a:r>
            <a:r>
              <a:rPr lang="en-US" sz="500" dirty="0" err="1" smtClean="0"/>
              <a:t>го</a:t>
            </a:r>
            <a:r>
              <a:rPr lang="en-US" sz="500" dirty="0" smtClean="0"/>
              <a:t> </a:t>
            </a:r>
            <a:r>
              <a:rPr lang="en-US" sz="500" dirty="0" err="1" smtClean="0"/>
              <a:t>трошите</a:t>
            </a:r>
            <a:r>
              <a:rPr lang="en-US" sz="500" dirty="0" smtClean="0"/>
              <a:t> </a:t>
            </a:r>
            <a:r>
              <a:rPr lang="en-US" sz="500" dirty="0" err="1" smtClean="0"/>
              <a:t>залудно</a:t>
            </a:r>
            <a:r>
              <a:rPr lang="en-US" sz="500" dirty="0" smtClean="0"/>
              <a:t> </a:t>
            </a:r>
            <a:r>
              <a:rPr lang="en-US" sz="500" dirty="0" err="1" smtClean="0"/>
              <a:t>времето</a:t>
            </a:r>
            <a:r>
              <a:rPr lang="en-US" sz="500" dirty="0" smtClean="0"/>
              <a:t>. </a:t>
            </a:r>
            <a:r>
              <a:rPr lang="en-US" sz="500" dirty="0" err="1" smtClean="0"/>
              <a:t>Прв</a:t>
            </a:r>
            <a:r>
              <a:rPr lang="en-US" sz="500" dirty="0" smtClean="0"/>
              <a:t> </a:t>
            </a:r>
            <a:r>
              <a:rPr lang="en-US" sz="500" dirty="0" err="1" smtClean="0"/>
              <a:t>добар</a:t>
            </a:r>
            <a:r>
              <a:rPr lang="en-US" sz="500" dirty="0" smtClean="0"/>
              <a:t> </a:t>
            </a:r>
            <a:r>
              <a:rPr lang="en-US" sz="500" dirty="0" err="1" smtClean="0"/>
              <a:t>чекор</a:t>
            </a:r>
            <a:r>
              <a:rPr lang="en-US" sz="500" dirty="0" smtClean="0"/>
              <a:t> </a:t>
            </a:r>
            <a:r>
              <a:rPr lang="en-US" sz="500" dirty="0" err="1" smtClean="0"/>
              <a:t>пред</a:t>
            </a:r>
            <a:r>
              <a:rPr lang="en-US" sz="500" dirty="0" smtClean="0"/>
              <a:t> </a:t>
            </a:r>
            <a:r>
              <a:rPr lang="en-US" sz="500" dirty="0" err="1" smtClean="0"/>
              <a:t>да</a:t>
            </a:r>
            <a:r>
              <a:rPr lang="en-US" sz="500" dirty="0" smtClean="0"/>
              <a:t> </a:t>
            </a:r>
            <a:r>
              <a:rPr lang="en-US" sz="500" dirty="0" err="1" smtClean="0"/>
              <a:t>напишете</a:t>
            </a:r>
            <a:r>
              <a:rPr lang="en-US" sz="500" dirty="0" smtClean="0"/>
              <a:t> </a:t>
            </a:r>
            <a:r>
              <a:rPr lang="en-US" sz="500" dirty="0" err="1" smtClean="0"/>
              <a:t>барање</a:t>
            </a:r>
            <a:r>
              <a:rPr lang="en-US" sz="500" dirty="0" smtClean="0"/>
              <a:t> </a:t>
            </a:r>
            <a:r>
              <a:rPr lang="en-US" sz="500" dirty="0" err="1" smtClean="0"/>
              <a:t>за</a:t>
            </a:r>
            <a:r>
              <a:rPr lang="en-US" sz="500" dirty="0" smtClean="0"/>
              <a:t> </a:t>
            </a:r>
            <a:r>
              <a:rPr lang="en-US" sz="500" dirty="0" err="1" smtClean="0"/>
              <a:t>меѓусебна</a:t>
            </a:r>
            <a:r>
              <a:rPr lang="en-US" sz="500" dirty="0" smtClean="0"/>
              <a:t> </a:t>
            </a:r>
            <a:r>
              <a:rPr lang="en-US" sz="500" dirty="0" err="1" smtClean="0"/>
              <a:t>правна</a:t>
            </a:r>
            <a:r>
              <a:rPr lang="en-US" sz="500" dirty="0" smtClean="0"/>
              <a:t> </a:t>
            </a:r>
            <a:r>
              <a:rPr lang="en-US" sz="500" dirty="0" err="1" smtClean="0"/>
              <a:t>помош</a:t>
            </a:r>
            <a:r>
              <a:rPr lang="en-US" sz="500" dirty="0" smtClean="0"/>
              <a:t> </a:t>
            </a:r>
            <a:r>
              <a:rPr lang="en-US" sz="500" dirty="0" err="1" smtClean="0"/>
              <a:t>може</a:t>
            </a:r>
            <a:r>
              <a:rPr lang="en-US" sz="500" dirty="0" smtClean="0"/>
              <a:t> </a:t>
            </a:r>
            <a:r>
              <a:rPr lang="en-US" sz="500" dirty="0" err="1" smtClean="0"/>
              <a:t>да</a:t>
            </a:r>
            <a:r>
              <a:rPr lang="en-US" sz="500" dirty="0" smtClean="0"/>
              <a:t> </a:t>
            </a:r>
            <a:r>
              <a:rPr lang="en-US" sz="500" dirty="0" err="1" smtClean="0"/>
              <a:t>биде</a:t>
            </a:r>
            <a:r>
              <a:rPr lang="en-US" sz="500" dirty="0" smtClean="0"/>
              <a:t> </a:t>
            </a:r>
            <a:r>
              <a:rPr lang="en-US" sz="500" dirty="0" err="1" smtClean="0"/>
              <a:t>доставувањето</a:t>
            </a:r>
            <a:r>
              <a:rPr lang="en-US" sz="500" dirty="0" smtClean="0"/>
              <a:t> </a:t>
            </a:r>
            <a:r>
              <a:rPr lang="en-US" sz="500" dirty="0" err="1" smtClean="0"/>
              <a:t>барање</a:t>
            </a:r>
            <a:r>
              <a:rPr lang="en-US" sz="500" dirty="0" smtClean="0"/>
              <a:t> </a:t>
            </a:r>
            <a:r>
              <a:rPr lang="en-US" sz="500" dirty="0" err="1" smtClean="0"/>
              <a:t>до</a:t>
            </a:r>
            <a:r>
              <a:rPr lang="en-US" sz="500" dirty="0" smtClean="0"/>
              <a:t> </a:t>
            </a:r>
            <a:r>
              <a:rPr lang="en-US" sz="500" dirty="0" err="1" smtClean="0"/>
              <a:t>националната</a:t>
            </a:r>
            <a:r>
              <a:rPr lang="en-US" sz="500" dirty="0" smtClean="0"/>
              <a:t> </a:t>
            </a:r>
            <a:r>
              <a:rPr lang="en-US" sz="500" dirty="0" err="1" smtClean="0"/>
              <a:t>експозитура</a:t>
            </a:r>
            <a:r>
              <a:rPr lang="en-US" sz="500" dirty="0" smtClean="0"/>
              <a:t> </a:t>
            </a:r>
            <a:r>
              <a:rPr lang="en-US" sz="500" dirty="0" err="1" smtClean="0"/>
              <a:t>на</a:t>
            </a:r>
            <a:r>
              <a:rPr lang="en-US" sz="500" dirty="0" smtClean="0"/>
              <a:t> </a:t>
            </a:r>
            <a:r>
              <a:rPr lang="en-US" sz="500" dirty="0" err="1" smtClean="0"/>
              <a:t>банката</a:t>
            </a:r>
            <a:r>
              <a:rPr lang="en-US" sz="500" dirty="0" smtClean="0"/>
              <a:t> </a:t>
            </a:r>
            <a:r>
              <a:rPr lang="en-US" sz="500" dirty="0" err="1" smtClean="0"/>
              <a:t>за</a:t>
            </a:r>
            <a:r>
              <a:rPr lang="en-US" sz="500" dirty="0" smtClean="0"/>
              <a:t> </a:t>
            </a:r>
            <a:r>
              <a:rPr lang="en-US" sz="500" dirty="0" err="1" smtClean="0"/>
              <a:t>која</a:t>
            </a:r>
            <a:r>
              <a:rPr lang="en-US" sz="500" dirty="0" smtClean="0"/>
              <a:t> </a:t>
            </a:r>
            <a:r>
              <a:rPr lang="en-US" sz="500" dirty="0" err="1" smtClean="0"/>
              <a:t>сте</a:t>
            </a:r>
            <a:r>
              <a:rPr lang="en-US" sz="500" dirty="0" smtClean="0"/>
              <a:t> </a:t>
            </a:r>
            <a:r>
              <a:rPr lang="en-US" sz="500" dirty="0" err="1" smtClean="0"/>
              <a:t>заинтересирани</a:t>
            </a:r>
            <a:r>
              <a:rPr lang="en-US" sz="500" dirty="0" smtClean="0"/>
              <a:t>, а </a:t>
            </a:r>
            <a:r>
              <a:rPr lang="en-US" sz="500" dirty="0" err="1" smtClean="0"/>
              <a:t>во</a:t>
            </a:r>
            <a:r>
              <a:rPr lang="en-US" sz="500" dirty="0" smtClean="0"/>
              <a:t> </a:t>
            </a:r>
            <a:r>
              <a:rPr lang="en-US" sz="500" dirty="0" err="1" smtClean="0"/>
              <a:t>кое</a:t>
            </a:r>
            <a:r>
              <a:rPr lang="en-US" sz="500" dirty="0" smtClean="0"/>
              <a:t> </a:t>
            </a:r>
            <a:r>
              <a:rPr lang="en-US" sz="500" dirty="0" err="1" smtClean="0"/>
              <a:t>ќе</a:t>
            </a:r>
            <a:r>
              <a:rPr lang="en-US" sz="500" dirty="0" smtClean="0"/>
              <a:t> </a:t>
            </a:r>
            <a:r>
              <a:rPr lang="en-US" sz="500" dirty="0" err="1" smtClean="0"/>
              <a:t>побарате</a:t>
            </a:r>
            <a:r>
              <a:rPr lang="en-US" sz="500" dirty="0" smtClean="0"/>
              <a:t> </a:t>
            </a:r>
            <a:r>
              <a:rPr lang="en-US" sz="500" dirty="0" err="1" smtClean="0"/>
              <a:t>информации</a:t>
            </a:r>
            <a:r>
              <a:rPr lang="en-US" sz="500" dirty="0" smtClean="0"/>
              <a:t> </a:t>
            </a:r>
            <a:r>
              <a:rPr lang="en-US" sz="500" dirty="0" err="1" smtClean="0"/>
              <a:t>за</a:t>
            </a:r>
            <a:r>
              <a:rPr lang="en-US" sz="500" dirty="0" smtClean="0"/>
              <a:t> </a:t>
            </a:r>
            <a:r>
              <a:rPr lang="en-US" sz="500" dirty="0" err="1" smtClean="0"/>
              <a:t>идентитетот</a:t>
            </a:r>
            <a:r>
              <a:rPr lang="en-US" sz="500" dirty="0" smtClean="0"/>
              <a:t> </a:t>
            </a:r>
            <a:r>
              <a:rPr lang="en-US" sz="500" dirty="0" err="1" smtClean="0"/>
              <a:t>на</a:t>
            </a:r>
            <a:r>
              <a:rPr lang="en-US" sz="500" dirty="0" smtClean="0"/>
              <a:t> </a:t>
            </a:r>
            <a:r>
              <a:rPr lang="en-US" sz="500" dirty="0" err="1" smtClean="0"/>
              <a:t>носителот</a:t>
            </a:r>
            <a:r>
              <a:rPr lang="en-US" sz="500" dirty="0" smtClean="0"/>
              <a:t> </a:t>
            </a:r>
            <a:r>
              <a:rPr lang="en-US" sz="500" dirty="0" err="1" smtClean="0"/>
              <a:t>на</a:t>
            </a:r>
            <a:r>
              <a:rPr lang="en-US" sz="500" dirty="0" smtClean="0"/>
              <a:t> </a:t>
            </a:r>
            <a:r>
              <a:rPr lang="en-US" sz="500" dirty="0" err="1" smtClean="0"/>
              <a:t>определена</a:t>
            </a:r>
            <a:r>
              <a:rPr lang="en-US" sz="500" dirty="0" smtClean="0"/>
              <a:t> </a:t>
            </a:r>
            <a:r>
              <a:rPr lang="en-US" sz="500" dirty="0" err="1" smtClean="0"/>
              <a:t>банкарска</a:t>
            </a:r>
            <a:r>
              <a:rPr lang="en-US" sz="500" dirty="0" smtClean="0"/>
              <a:t> </a:t>
            </a:r>
            <a:r>
              <a:rPr lang="en-US" sz="500" dirty="0" err="1" smtClean="0"/>
              <a:t>сметка</a:t>
            </a:r>
            <a:r>
              <a:rPr lang="en-US" sz="500" dirty="0" smtClean="0"/>
              <a:t>. </a:t>
            </a:r>
          </a:p>
          <a:p>
            <a:pPr>
              <a:lnSpc>
                <a:spcPct val="60000"/>
              </a:lnSpc>
            </a:pPr>
            <a:endParaRPr lang="en-US" sz="500" dirty="0" smtClean="0"/>
          </a:p>
          <a:p>
            <a:pPr>
              <a:lnSpc>
                <a:spcPct val="60000"/>
              </a:lnSpc>
            </a:pPr>
            <a:r>
              <a:rPr lang="en-US" sz="500" dirty="0" err="1" smtClean="0"/>
              <a:t>Барањата</a:t>
            </a:r>
            <a:r>
              <a:rPr lang="en-US" sz="500" dirty="0" smtClean="0"/>
              <a:t> </a:t>
            </a:r>
            <a:r>
              <a:rPr lang="en-US" sz="500" dirty="0" err="1" smtClean="0"/>
              <a:t>за</a:t>
            </a:r>
            <a:r>
              <a:rPr lang="en-US" sz="500" dirty="0" smtClean="0"/>
              <a:t> </a:t>
            </a:r>
            <a:r>
              <a:rPr lang="en-US" sz="500" dirty="0" err="1" smtClean="0"/>
              <a:t>меѓусебна</a:t>
            </a:r>
            <a:r>
              <a:rPr lang="en-US" sz="500" dirty="0" smtClean="0"/>
              <a:t> </a:t>
            </a:r>
            <a:r>
              <a:rPr lang="en-US" sz="500" dirty="0" err="1" smtClean="0"/>
              <a:t>правна</a:t>
            </a:r>
            <a:r>
              <a:rPr lang="en-US" sz="500" dirty="0" smtClean="0"/>
              <a:t> </a:t>
            </a:r>
            <a:r>
              <a:rPr lang="en-US" sz="500" dirty="0" err="1" smtClean="0"/>
              <a:t>помош</a:t>
            </a:r>
            <a:r>
              <a:rPr lang="en-US" sz="500" dirty="0" smtClean="0"/>
              <a:t> </a:t>
            </a:r>
            <a:r>
              <a:rPr lang="en-US" sz="500" dirty="0" err="1" smtClean="0"/>
              <a:t>што</a:t>
            </a:r>
            <a:r>
              <a:rPr lang="en-US" sz="500" dirty="0" smtClean="0"/>
              <a:t> </a:t>
            </a:r>
            <a:r>
              <a:rPr lang="en-US" sz="500" dirty="0" err="1" smtClean="0"/>
              <a:t>се</a:t>
            </a:r>
            <a:r>
              <a:rPr lang="en-US" sz="500" dirty="0" smtClean="0"/>
              <a:t> </a:t>
            </a:r>
            <a:r>
              <a:rPr lang="en-US" sz="500" dirty="0" err="1" smtClean="0"/>
              <a:t>поврзани</a:t>
            </a:r>
            <a:r>
              <a:rPr lang="en-US" sz="500" dirty="0" smtClean="0"/>
              <a:t> </a:t>
            </a:r>
            <a:r>
              <a:rPr lang="en-US" sz="500" dirty="0" err="1" smtClean="0"/>
              <a:t>со</a:t>
            </a:r>
            <a:r>
              <a:rPr lang="en-US" sz="500" dirty="0" smtClean="0"/>
              <a:t> </a:t>
            </a:r>
            <a:r>
              <a:rPr lang="en-US" sz="500" dirty="0" err="1" smtClean="0"/>
              <a:t>финансиски</a:t>
            </a:r>
            <a:r>
              <a:rPr lang="en-US" sz="500" dirty="0" smtClean="0"/>
              <a:t> </a:t>
            </a:r>
            <a:r>
              <a:rPr lang="en-US" sz="500" dirty="0" err="1" smtClean="0"/>
              <a:t>документи</a:t>
            </a:r>
            <a:r>
              <a:rPr lang="en-US" sz="500" dirty="0" smtClean="0"/>
              <a:t> </a:t>
            </a:r>
            <a:r>
              <a:rPr lang="en-US" sz="500" dirty="0" err="1" smtClean="0"/>
              <a:t>ќе</a:t>
            </a:r>
            <a:r>
              <a:rPr lang="en-US" sz="500" dirty="0" smtClean="0"/>
              <a:t> </a:t>
            </a:r>
            <a:r>
              <a:rPr lang="en-US" sz="500" dirty="0" err="1" smtClean="0"/>
              <a:t>имаат</a:t>
            </a:r>
            <a:r>
              <a:rPr lang="en-US" sz="500" dirty="0" smtClean="0"/>
              <a:t> </a:t>
            </a:r>
            <a:r>
              <a:rPr lang="en-US" sz="500" dirty="0" err="1" smtClean="0"/>
              <a:t>повеќе</a:t>
            </a:r>
            <a:r>
              <a:rPr lang="en-US" sz="500" dirty="0" smtClean="0"/>
              <a:t> </a:t>
            </a:r>
            <a:r>
              <a:rPr lang="en-US" sz="500" dirty="0" err="1" smtClean="0"/>
              <a:t>шанси</a:t>
            </a:r>
            <a:r>
              <a:rPr lang="en-US" sz="500" dirty="0" smtClean="0"/>
              <a:t> </a:t>
            </a:r>
            <a:r>
              <a:rPr lang="en-US" sz="500" dirty="0" err="1" smtClean="0"/>
              <a:t>за</a:t>
            </a:r>
            <a:r>
              <a:rPr lang="en-US" sz="500" dirty="0" smtClean="0"/>
              <a:t> </a:t>
            </a:r>
            <a:r>
              <a:rPr lang="en-US" sz="500" dirty="0" err="1" smtClean="0"/>
              <a:t>успех</a:t>
            </a:r>
            <a:r>
              <a:rPr lang="en-US" sz="500" dirty="0" smtClean="0"/>
              <a:t> </a:t>
            </a:r>
            <a:r>
              <a:rPr lang="en-US" sz="500" dirty="0" err="1" smtClean="0"/>
              <a:t>кога</a:t>
            </a:r>
            <a:r>
              <a:rPr lang="en-US" sz="500" dirty="0" smtClean="0"/>
              <a:t> </a:t>
            </a:r>
            <a:r>
              <a:rPr lang="en-US" sz="500" dirty="0" err="1" smtClean="0"/>
              <a:t>се</a:t>
            </a:r>
            <a:r>
              <a:rPr lang="en-US" sz="500" dirty="0" smtClean="0"/>
              <a:t> </a:t>
            </a:r>
            <a:r>
              <a:rPr lang="en-US" sz="500" dirty="0" err="1" smtClean="0"/>
              <a:t>прецизни</a:t>
            </a:r>
            <a:r>
              <a:rPr lang="en-US" sz="500" dirty="0" smtClean="0"/>
              <a:t>, </a:t>
            </a:r>
            <a:r>
              <a:rPr lang="en-US" sz="500" dirty="0" err="1" smtClean="0"/>
              <a:t>комплетни</a:t>
            </a:r>
            <a:r>
              <a:rPr lang="en-US" sz="500" dirty="0" smtClean="0"/>
              <a:t> и </a:t>
            </a:r>
            <a:r>
              <a:rPr lang="en-US" sz="500" dirty="0" err="1" smtClean="0"/>
              <a:t>кога</a:t>
            </a:r>
            <a:r>
              <a:rPr lang="en-US" sz="500" dirty="0" smtClean="0"/>
              <a:t> </a:t>
            </a:r>
            <a:r>
              <a:rPr lang="en-US" sz="500" dirty="0" err="1" smtClean="0"/>
              <a:t>ги</a:t>
            </a:r>
            <a:r>
              <a:rPr lang="en-US" sz="500" dirty="0" smtClean="0"/>
              <a:t> </a:t>
            </a:r>
            <a:r>
              <a:rPr lang="en-US" sz="500" dirty="0" err="1" smtClean="0"/>
              <a:t>содржат</a:t>
            </a:r>
            <a:r>
              <a:rPr lang="en-US" sz="500" dirty="0" smtClean="0"/>
              <a:t> </a:t>
            </a:r>
            <a:r>
              <a:rPr lang="en-US" sz="500" dirty="0" err="1" smtClean="0"/>
              <a:t>следниве</a:t>
            </a:r>
            <a:r>
              <a:rPr lang="en-US" sz="500" dirty="0" smtClean="0"/>
              <a:t> </a:t>
            </a:r>
            <a:r>
              <a:rPr lang="en-US" sz="500" dirty="0" err="1" smtClean="0"/>
              <a:t>информации</a:t>
            </a:r>
            <a:r>
              <a:rPr lang="en-US" sz="500" dirty="0" smtClean="0"/>
              <a:t>: </a:t>
            </a:r>
            <a:r>
              <a:rPr lang="en-US" sz="500" dirty="0" err="1" smtClean="0"/>
              <a:t>број</a:t>
            </a:r>
            <a:r>
              <a:rPr lang="en-US" sz="500" dirty="0" smtClean="0"/>
              <a:t> </a:t>
            </a:r>
            <a:r>
              <a:rPr lang="en-US" sz="500" dirty="0" err="1" smtClean="0"/>
              <a:t>на</a:t>
            </a:r>
            <a:r>
              <a:rPr lang="en-US" sz="500" dirty="0" smtClean="0"/>
              <a:t> </a:t>
            </a:r>
            <a:r>
              <a:rPr lang="en-US" sz="500" dirty="0" err="1" smtClean="0"/>
              <a:t>банкарската</a:t>
            </a:r>
            <a:r>
              <a:rPr lang="en-US" sz="500" dirty="0" smtClean="0"/>
              <a:t> </a:t>
            </a:r>
            <a:r>
              <a:rPr lang="en-US" sz="500" dirty="0" err="1" smtClean="0"/>
              <a:t>сметка</a:t>
            </a:r>
            <a:r>
              <a:rPr lang="en-US" sz="500" dirty="0" smtClean="0"/>
              <a:t>, </a:t>
            </a:r>
            <a:r>
              <a:rPr lang="en-US" sz="500" dirty="0" err="1" smtClean="0"/>
              <a:t>име</a:t>
            </a:r>
            <a:r>
              <a:rPr lang="en-US" sz="500" dirty="0" smtClean="0"/>
              <a:t> и </a:t>
            </a:r>
            <a:r>
              <a:rPr lang="en-US" sz="500" dirty="0" err="1" smtClean="0"/>
              <a:t>адреса</a:t>
            </a:r>
            <a:r>
              <a:rPr lang="en-US" sz="500" dirty="0" smtClean="0"/>
              <a:t> </a:t>
            </a:r>
            <a:r>
              <a:rPr lang="en-US" sz="500" dirty="0" err="1" smtClean="0"/>
              <a:t>на</a:t>
            </a:r>
            <a:r>
              <a:rPr lang="en-US" sz="500" dirty="0" smtClean="0"/>
              <a:t> </a:t>
            </a:r>
            <a:r>
              <a:rPr lang="en-US" sz="500" dirty="0" err="1" smtClean="0"/>
              <a:t>банката</a:t>
            </a:r>
            <a:r>
              <a:rPr lang="en-US" sz="500" dirty="0" smtClean="0"/>
              <a:t> и </a:t>
            </a:r>
            <a:r>
              <a:rPr lang="en-US" sz="500" dirty="0" err="1" smtClean="0"/>
              <a:t>временскиот</a:t>
            </a:r>
            <a:r>
              <a:rPr lang="en-US" sz="500" dirty="0" smtClean="0"/>
              <a:t> </a:t>
            </a:r>
            <a:r>
              <a:rPr lang="en-US" sz="500" dirty="0" err="1" smtClean="0"/>
              <a:t>период</a:t>
            </a:r>
            <a:r>
              <a:rPr lang="en-US" sz="500" dirty="0" smtClean="0"/>
              <a:t> </a:t>
            </a:r>
            <a:r>
              <a:rPr lang="en-US" sz="500" dirty="0" err="1" smtClean="0"/>
              <a:t>во</a:t>
            </a:r>
            <a:r>
              <a:rPr lang="en-US" sz="500" dirty="0" smtClean="0"/>
              <a:t> </a:t>
            </a:r>
            <a:r>
              <a:rPr lang="en-US" sz="500" dirty="0" err="1" smtClean="0"/>
              <a:t>кој</a:t>
            </a:r>
            <a:r>
              <a:rPr lang="en-US" sz="500" dirty="0" smtClean="0"/>
              <a:t> </a:t>
            </a:r>
            <a:r>
              <a:rPr lang="en-US" sz="500" dirty="0" err="1" smtClean="0"/>
              <a:t>настанала</a:t>
            </a:r>
            <a:r>
              <a:rPr lang="en-US" sz="500" dirty="0" smtClean="0"/>
              <a:t> </a:t>
            </a:r>
            <a:r>
              <a:rPr lang="en-US" sz="500" dirty="0" err="1" smtClean="0"/>
              <a:t>сомнителната</a:t>
            </a:r>
            <a:r>
              <a:rPr lang="en-US" sz="500" dirty="0" smtClean="0"/>
              <a:t> </a:t>
            </a:r>
            <a:r>
              <a:rPr lang="en-US" sz="500" dirty="0" err="1" smtClean="0"/>
              <a:t>трансакција</a:t>
            </a:r>
            <a:r>
              <a:rPr lang="en-US" sz="500" dirty="0" smtClean="0"/>
              <a:t>.</a:t>
            </a:r>
          </a:p>
          <a:p>
            <a:pPr>
              <a:lnSpc>
                <a:spcPct val="60000"/>
              </a:lnSpc>
            </a:pPr>
            <a:endParaRPr lang="en-US" sz="500" dirty="0" smtClean="0"/>
          </a:p>
          <a:p>
            <a:pPr>
              <a:lnSpc>
                <a:spcPct val="60000"/>
              </a:lnSpc>
            </a:pPr>
            <a:r>
              <a:rPr lang="en-US" sz="500" dirty="0" err="1" smtClean="0"/>
              <a:t>Може</a:t>
            </a:r>
            <a:r>
              <a:rPr lang="en-US" sz="500" dirty="0" smtClean="0"/>
              <a:t> </a:t>
            </a:r>
            <a:r>
              <a:rPr lang="en-US" sz="500" dirty="0" err="1" smtClean="0"/>
              <a:t>да</a:t>
            </a:r>
            <a:r>
              <a:rPr lang="en-US" sz="500" dirty="0" smtClean="0"/>
              <a:t> </a:t>
            </a:r>
            <a:r>
              <a:rPr lang="en-US" sz="500" dirty="0" err="1" smtClean="0"/>
              <a:t>се</a:t>
            </a:r>
            <a:r>
              <a:rPr lang="en-US" sz="500" dirty="0" smtClean="0"/>
              <a:t> </a:t>
            </a:r>
            <a:r>
              <a:rPr lang="en-US" sz="500" dirty="0" err="1" smtClean="0"/>
              <a:t>добијат</a:t>
            </a:r>
            <a:r>
              <a:rPr lang="en-US" sz="500" dirty="0" smtClean="0"/>
              <a:t> </a:t>
            </a:r>
            <a:r>
              <a:rPr lang="en-US" sz="500" dirty="0" err="1" smtClean="0"/>
              <a:t>следниве</a:t>
            </a:r>
            <a:r>
              <a:rPr lang="en-US" sz="500" dirty="0" smtClean="0"/>
              <a:t> </a:t>
            </a:r>
            <a:r>
              <a:rPr lang="en-US" sz="500" dirty="0" err="1" smtClean="0"/>
              <a:t>елементи</a:t>
            </a:r>
            <a:r>
              <a:rPr lang="en-US" sz="500" dirty="0" smtClean="0"/>
              <a:t>:</a:t>
            </a:r>
          </a:p>
          <a:p>
            <a:pPr>
              <a:lnSpc>
                <a:spcPct val="60000"/>
              </a:lnSpc>
            </a:pPr>
            <a:r>
              <a:rPr lang="en-US" sz="500" dirty="0" smtClean="0"/>
              <a:t>	- </a:t>
            </a:r>
            <a:r>
              <a:rPr lang="en-US" sz="500" dirty="0" err="1" smtClean="0"/>
              <a:t>копија</a:t>
            </a:r>
            <a:r>
              <a:rPr lang="en-US" sz="500" dirty="0" smtClean="0"/>
              <a:t> </a:t>
            </a:r>
            <a:r>
              <a:rPr lang="en-US" sz="500" dirty="0" err="1" smtClean="0"/>
              <a:t>на</a:t>
            </a:r>
            <a:r>
              <a:rPr lang="en-US" sz="500" dirty="0" smtClean="0"/>
              <a:t> </a:t>
            </a:r>
            <a:r>
              <a:rPr lang="en-US" sz="500" dirty="0" err="1" smtClean="0"/>
              <a:t>потписот</a:t>
            </a:r>
            <a:r>
              <a:rPr lang="en-US" sz="500" dirty="0" smtClean="0"/>
              <a:t> </a:t>
            </a:r>
            <a:r>
              <a:rPr lang="en-US" sz="500" dirty="0" err="1" smtClean="0"/>
              <a:t>на</a:t>
            </a:r>
            <a:r>
              <a:rPr lang="en-US" sz="500" dirty="0" smtClean="0"/>
              <a:t> </a:t>
            </a:r>
            <a:r>
              <a:rPr lang="en-US" sz="500" dirty="0" err="1" smtClean="0"/>
              <a:t>носителот</a:t>
            </a:r>
            <a:r>
              <a:rPr lang="en-US" sz="500" dirty="0" smtClean="0"/>
              <a:t>;</a:t>
            </a:r>
          </a:p>
          <a:p>
            <a:pPr>
              <a:lnSpc>
                <a:spcPct val="60000"/>
              </a:lnSpc>
            </a:pPr>
            <a:r>
              <a:rPr lang="en-US" sz="500" dirty="0" smtClean="0"/>
              <a:t>	- </a:t>
            </a:r>
            <a:r>
              <a:rPr lang="en-US" sz="500" dirty="0" err="1" smtClean="0"/>
              <a:t>идентитет</a:t>
            </a:r>
            <a:r>
              <a:rPr lang="en-US" sz="500" dirty="0" smtClean="0"/>
              <a:t> </a:t>
            </a:r>
            <a:r>
              <a:rPr lang="en-US" sz="500" dirty="0" err="1" smtClean="0"/>
              <a:t>на</a:t>
            </a:r>
            <a:r>
              <a:rPr lang="en-US" sz="500" dirty="0" smtClean="0"/>
              <a:t> </a:t>
            </a:r>
            <a:r>
              <a:rPr lang="en-US" sz="500" dirty="0" err="1" smtClean="0"/>
              <a:t>лицето</a:t>
            </a:r>
            <a:r>
              <a:rPr lang="en-US" sz="500" dirty="0" smtClean="0"/>
              <a:t> </a:t>
            </a:r>
            <a:r>
              <a:rPr lang="en-US" sz="500" dirty="0" err="1" smtClean="0"/>
              <a:t>што</a:t>
            </a:r>
            <a:r>
              <a:rPr lang="en-US" sz="500" dirty="0" smtClean="0"/>
              <a:t> е </a:t>
            </a:r>
            <a:r>
              <a:rPr lang="en-US" sz="500" dirty="0" err="1" smtClean="0"/>
              <a:t>овластено</a:t>
            </a:r>
            <a:r>
              <a:rPr lang="en-US" sz="500" dirty="0" smtClean="0"/>
              <a:t> </a:t>
            </a:r>
            <a:r>
              <a:rPr lang="en-US" sz="500" dirty="0" err="1" smtClean="0"/>
              <a:t>да</a:t>
            </a:r>
            <a:r>
              <a:rPr lang="en-US" sz="500" dirty="0" smtClean="0"/>
              <a:t> </a:t>
            </a:r>
            <a:r>
              <a:rPr lang="en-US" sz="500" dirty="0" err="1" smtClean="0"/>
              <a:t>ја</a:t>
            </a:r>
            <a:r>
              <a:rPr lang="en-US" sz="500" dirty="0" smtClean="0"/>
              <a:t> </a:t>
            </a:r>
            <a:r>
              <a:rPr lang="en-US" sz="500" dirty="0" err="1" smtClean="0"/>
              <a:t>користи</a:t>
            </a:r>
            <a:r>
              <a:rPr lang="en-US" sz="500" dirty="0" smtClean="0"/>
              <a:t> </a:t>
            </a:r>
            <a:r>
              <a:rPr lang="en-US" sz="500" dirty="0" err="1" smtClean="0"/>
              <a:t>банкарската</a:t>
            </a:r>
            <a:r>
              <a:rPr lang="en-US" sz="500" dirty="0" smtClean="0"/>
              <a:t> </a:t>
            </a:r>
            <a:r>
              <a:rPr lang="en-US" sz="500" dirty="0" err="1" smtClean="0"/>
              <a:t>сметка</a:t>
            </a:r>
            <a:r>
              <a:rPr lang="en-US" sz="500" dirty="0" smtClean="0"/>
              <a:t> и </a:t>
            </a:r>
            <a:r>
              <a:rPr lang="en-US" sz="500" dirty="0" err="1" smtClean="0"/>
              <a:t>копија</a:t>
            </a:r>
            <a:r>
              <a:rPr lang="en-US" sz="500" dirty="0" smtClean="0"/>
              <a:t> </a:t>
            </a:r>
            <a:r>
              <a:rPr lang="en-US" sz="500" dirty="0" err="1" smtClean="0"/>
              <a:t>од</a:t>
            </a:r>
            <a:r>
              <a:rPr lang="en-US" sz="500" dirty="0" smtClean="0"/>
              <a:t> </a:t>
            </a:r>
            <a:r>
              <a:rPr lang="en-US" sz="500" dirty="0" err="1" smtClean="0"/>
              <a:t>потписот</a:t>
            </a:r>
            <a:r>
              <a:rPr lang="en-US" sz="500" dirty="0" smtClean="0"/>
              <a:t> </a:t>
            </a:r>
            <a:r>
              <a:rPr lang="en-US" sz="500" dirty="0" err="1" smtClean="0"/>
              <a:t>на</a:t>
            </a:r>
            <a:r>
              <a:rPr lang="en-US" sz="500" dirty="0" smtClean="0"/>
              <a:t> </a:t>
            </a:r>
            <a:r>
              <a:rPr lang="en-US" sz="500" dirty="0" err="1" smtClean="0"/>
              <a:t>тоа</a:t>
            </a:r>
            <a:r>
              <a:rPr lang="en-US" sz="500" dirty="0" smtClean="0"/>
              <a:t> </a:t>
            </a:r>
            <a:r>
              <a:rPr lang="en-US" sz="500" dirty="0" err="1" smtClean="0"/>
              <a:t>лице</a:t>
            </a:r>
            <a:r>
              <a:rPr lang="en-US" sz="500" dirty="0" smtClean="0"/>
              <a:t>;</a:t>
            </a:r>
          </a:p>
          <a:p>
            <a:pPr>
              <a:lnSpc>
                <a:spcPct val="60000"/>
              </a:lnSpc>
            </a:pPr>
            <a:r>
              <a:rPr lang="en-US" sz="500" dirty="0" smtClean="0"/>
              <a:t>	- </a:t>
            </a:r>
            <a:r>
              <a:rPr lang="en-US" sz="500" dirty="0" err="1" smtClean="0"/>
              <a:t>копија</a:t>
            </a:r>
            <a:r>
              <a:rPr lang="en-US" sz="500" dirty="0" smtClean="0"/>
              <a:t> </a:t>
            </a:r>
            <a:r>
              <a:rPr lang="en-US" sz="500" dirty="0" err="1" smtClean="0"/>
              <a:t>на</a:t>
            </a:r>
            <a:r>
              <a:rPr lang="en-US" sz="500" dirty="0" smtClean="0"/>
              <a:t> </a:t>
            </a:r>
            <a:r>
              <a:rPr lang="en-US" sz="500" dirty="0" err="1" smtClean="0"/>
              <a:t>банкарските</a:t>
            </a:r>
            <a:r>
              <a:rPr lang="en-US" sz="500" dirty="0" smtClean="0"/>
              <a:t> </a:t>
            </a:r>
            <a:r>
              <a:rPr lang="en-US" sz="500" dirty="0" err="1" smtClean="0"/>
              <a:t>извештаи</a:t>
            </a:r>
            <a:r>
              <a:rPr lang="en-US" sz="500" dirty="0" smtClean="0"/>
              <a:t> и </a:t>
            </a:r>
            <a:r>
              <a:rPr lang="en-US" sz="500" dirty="0" err="1" smtClean="0"/>
              <a:t>формулари</a:t>
            </a:r>
            <a:r>
              <a:rPr lang="en-US" sz="500" dirty="0" smtClean="0"/>
              <a:t> </a:t>
            </a:r>
            <a:r>
              <a:rPr lang="en-US" sz="500" dirty="0" err="1" smtClean="0"/>
              <a:t>во</a:t>
            </a:r>
            <a:r>
              <a:rPr lang="en-US" sz="500" dirty="0" smtClean="0"/>
              <a:t> </a:t>
            </a:r>
            <a:r>
              <a:rPr lang="en-US" sz="500" dirty="0" err="1" smtClean="0"/>
              <a:t>текот</a:t>
            </a:r>
            <a:r>
              <a:rPr lang="en-US" sz="500" dirty="0" smtClean="0"/>
              <a:t> </a:t>
            </a:r>
            <a:r>
              <a:rPr lang="en-US" sz="500" dirty="0" err="1" smtClean="0"/>
              <a:t>на</a:t>
            </a:r>
            <a:r>
              <a:rPr lang="en-US" sz="500" dirty="0" smtClean="0"/>
              <a:t> </a:t>
            </a:r>
            <a:r>
              <a:rPr lang="en-US" sz="500" dirty="0" err="1" smtClean="0"/>
              <a:t>определен</a:t>
            </a:r>
            <a:r>
              <a:rPr lang="en-US" sz="500" dirty="0" smtClean="0"/>
              <a:t> </a:t>
            </a:r>
            <a:r>
              <a:rPr lang="en-US" sz="500" dirty="0" err="1" smtClean="0"/>
              <a:t>период</a:t>
            </a:r>
            <a:r>
              <a:rPr lang="en-US" sz="500" dirty="0" smtClean="0"/>
              <a:t>;</a:t>
            </a:r>
          </a:p>
          <a:p>
            <a:pPr>
              <a:lnSpc>
                <a:spcPct val="60000"/>
              </a:lnSpc>
            </a:pPr>
            <a:r>
              <a:rPr lang="en-US" sz="500" dirty="0" smtClean="0"/>
              <a:t>	- </a:t>
            </a:r>
            <a:r>
              <a:rPr lang="en-US" sz="500" dirty="0" err="1" smtClean="0"/>
              <a:t>копија</a:t>
            </a:r>
            <a:r>
              <a:rPr lang="en-US" sz="500" dirty="0" smtClean="0"/>
              <a:t> </a:t>
            </a:r>
            <a:r>
              <a:rPr lang="en-US" sz="500" dirty="0" err="1" smtClean="0"/>
              <a:t>на</a:t>
            </a:r>
            <a:r>
              <a:rPr lang="en-US" sz="500" dirty="0" smtClean="0"/>
              <a:t> </a:t>
            </a:r>
            <a:r>
              <a:rPr lang="en-US" sz="500" dirty="0" err="1" smtClean="0"/>
              <a:t>напишани</a:t>
            </a:r>
            <a:r>
              <a:rPr lang="en-US" sz="500" dirty="0" smtClean="0"/>
              <a:t> </a:t>
            </a:r>
            <a:r>
              <a:rPr lang="en-US" sz="500" dirty="0" err="1" smtClean="0"/>
              <a:t>чекови</a:t>
            </a:r>
            <a:r>
              <a:rPr lang="en-US" sz="500" dirty="0" smtClean="0"/>
              <a:t>;</a:t>
            </a:r>
          </a:p>
          <a:p>
            <a:pPr>
              <a:lnSpc>
                <a:spcPct val="60000"/>
              </a:lnSpc>
            </a:pPr>
            <a:r>
              <a:rPr lang="en-US" sz="500" dirty="0" smtClean="0"/>
              <a:t>	- </a:t>
            </a:r>
            <a:r>
              <a:rPr lang="en-US" sz="500" dirty="0" err="1" smtClean="0"/>
              <a:t>идентификација</a:t>
            </a:r>
            <a:r>
              <a:rPr lang="en-US" sz="500" dirty="0" smtClean="0"/>
              <a:t> </a:t>
            </a:r>
            <a:r>
              <a:rPr lang="en-US" sz="500" dirty="0" err="1" smtClean="0"/>
              <a:t>на</a:t>
            </a:r>
            <a:r>
              <a:rPr lang="en-US" sz="500" dirty="0" smtClean="0"/>
              <a:t> </a:t>
            </a:r>
            <a:r>
              <a:rPr lang="en-US" sz="500" dirty="0" err="1" smtClean="0"/>
              <a:t>сите</a:t>
            </a:r>
            <a:r>
              <a:rPr lang="en-US" sz="500" dirty="0" smtClean="0"/>
              <a:t> </a:t>
            </a:r>
            <a:r>
              <a:rPr lang="en-US" sz="500" dirty="0" err="1" smtClean="0"/>
              <a:t>банкарски</a:t>
            </a:r>
            <a:r>
              <a:rPr lang="en-US" sz="500" dirty="0" smtClean="0"/>
              <a:t> </a:t>
            </a:r>
            <a:r>
              <a:rPr lang="en-US" sz="500" dirty="0" err="1" smtClean="0"/>
              <a:t>сметки</a:t>
            </a:r>
            <a:r>
              <a:rPr lang="en-US" sz="500" dirty="0" smtClean="0"/>
              <a:t> </a:t>
            </a:r>
            <a:r>
              <a:rPr lang="en-US" sz="500" dirty="0" err="1" smtClean="0"/>
              <a:t>што</a:t>
            </a:r>
            <a:r>
              <a:rPr lang="en-US" sz="500" dirty="0" smtClean="0"/>
              <a:t> </a:t>
            </a:r>
            <a:r>
              <a:rPr lang="en-US" sz="500" dirty="0" err="1" smtClean="0"/>
              <a:t>ги</a:t>
            </a:r>
            <a:r>
              <a:rPr lang="en-US" sz="500" dirty="0" smtClean="0"/>
              <a:t> </a:t>
            </a:r>
            <a:r>
              <a:rPr lang="en-US" sz="500" dirty="0" err="1" smtClean="0"/>
              <a:t>има</a:t>
            </a:r>
            <a:r>
              <a:rPr lang="en-US" sz="500" dirty="0" smtClean="0"/>
              <a:t> </a:t>
            </a:r>
            <a:r>
              <a:rPr lang="en-US" sz="500" dirty="0" err="1" smtClean="0"/>
              <a:t>определено</a:t>
            </a:r>
            <a:r>
              <a:rPr lang="en-US" sz="500" dirty="0" smtClean="0"/>
              <a:t> </a:t>
            </a:r>
            <a:r>
              <a:rPr lang="en-US" sz="500" dirty="0" err="1" smtClean="0"/>
              <a:t>лице</a:t>
            </a:r>
            <a:r>
              <a:rPr lang="en-US" sz="500" dirty="0" smtClean="0"/>
              <a:t>;</a:t>
            </a:r>
          </a:p>
          <a:p>
            <a:pPr>
              <a:lnSpc>
                <a:spcPct val="60000"/>
              </a:lnSpc>
            </a:pPr>
            <a:r>
              <a:rPr lang="en-US" sz="500" dirty="0" smtClean="0"/>
              <a:t>	- </a:t>
            </a:r>
            <a:r>
              <a:rPr lang="en-US" sz="500" dirty="0" err="1" smtClean="0"/>
              <a:t>надзор</a:t>
            </a:r>
            <a:r>
              <a:rPr lang="en-US" sz="500" dirty="0" smtClean="0"/>
              <a:t> </a:t>
            </a:r>
            <a:r>
              <a:rPr lang="en-US" sz="500" dirty="0" err="1" smtClean="0"/>
              <a:t>на</a:t>
            </a:r>
            <a:r>
              <a:rPr lang="en-US" sz="500" dirty="0" smtClean="0"/>
              <a:t> </a:t>
            </a:r>
            <a:r>
              <a:rPr lang="en-US" sz="500" dirty="0" err="1" smtClean="0"/>
              <a:t>банкарските</a:t>
            </a:r>
            <a:r>
              <a:rPr lang="en-US" sz="500" dirty="0" smtClean="0"/>
              <a:t> </a:t>
            </a:r>
            <a:r>
              <a:rPr lang="en-US" sz="500" dirty="0" err="1" smtClean="0"/>
              <a:t>сметки</a:t>
            </a:r>
            <a:r>
              <a:rPr lang="en-US" sz="500" dirty="0" smtClean="0"/>
              <a:t> </a:t>
            </a:r>
            <a:r>
              <a:rPr lang="en-US" sz="500" dirty="0" err="1" smtClean="0"/>
              <a:t>во</a:t>
            </a:r>
            <a:r>
              <a:rPr lang="en-US" sz="500" dirty="0" smtClean="0"/>
              <a:t> </a:t>
            </a:r>
            <a:r>
              <a:rPr lang="en-US" sz="500" dirty="0" err="1" smtClean="0"/>
              <a:t>определен</a:t>
            </a:r>
            <a:r>
              <a:rPr lang="en-US" sz="500" dirty="0" smtClean="0"/>
              <a:t> </a:t>
            </a:r>
            <a:r>
              <a:rPr lang="en-US" sz="500" dirty="0" err="1" smtClean="0"/>
              <a:t>период</a:t>
            </a:r>
            <a:r>
              <a:rPr lang="en-US" sz="500" dirty="0" smtClean="0"/>
              <a:t> </a:t>
            </a:r>
            <a:r>
              <a:rPr lang="en-US" sz="500" dirty="0" err="1" smtClean="0"/>
              <a:t>во</a:t>
            </a:r>
            <a:r>
              <a:rPr lang="en-US" sz="500" dirty="0" smtClean="0"/>
              <a:t> </a:t>
            </a:r>
            <a:r>
              <a:rPr lang="en-US" sz="500" dirty="0" err="1" smtClean="0"/>
              <a:t>иднина</a:t>
            </a:r>
            <a:r>
              <a:rPr lang="en-US" sz="500" dirty="0" smtClean="0"/>
              <a:t>.</a:t>
            </a:r>
          </a:p>
          <a:p>
            <a:pPr>
              <a:lnSpc>
                <a:spcPct val="60000"/>
              </a:lnSpc>
            </a:pPr>
            <a:endParaRPr lang="en-US" sz="500" dirty="0" smtClean="0"/>
          </a:p>
          <a:p>
            <a:pPr>
              <a:lnSpc>
                <a:spcPct val="60000"/>
              </a:lnSpc>
            </a:pPr>
            <a:r>
              <a:rPr lang="en-US" sz="500" dirty="0" err="1" smtClean="0"/>
              <a:t>Како</a:t>
            </a:r>
            <a:r>
              <a:rPr lang="en-US" sz="500" dirty="0" smtClean="0"/>
              <a:t> и </a:t>
            </a:r>
            <a:r>
              <a:rPr lang="en-US" sz="500" dirty="0" err="1" smtClean="0"/>
              <a:t>во</a:t>
            </a:r>
            <a:r>
              <a:rPr lang="en-US" sz="500" dirty="0" smtClean="0"/>
              <a:t> </a:t>
            </a:r>
            <a:r>
              <a:rPr lang="en-US" sz="500" dirty="0" err="1" smtClean="0"/>
              <a:t>случајот</a:t>
            </a:r>
            <a:r>
              <a:rPr lang="en-US" sz="500" dirty="0" smtClean="0"/>
              <a:t> </a:t>
            </a:r>
            <a:r>
              <a:rPr lang="en-US" sz="500" dirty="0" err="1" smtClean="0"/>
              <a:t>со</a:t>
            </a:r>
            <a:r>
              <a:rPr lang="en-US" sz="500" dirty="0" smtClean="0"/>
              <a:t> </a:t>
            </a:r>
            <a:r>
              <a:rPr lang="en-US" sz="500" dirty="0" err="1" smtClean="0"/>
              <a:t>какво</a:t>
            </a:r>
            <a:r>
              <a:rPr lang="en-US" sz="500" dirty="0" smtClean="0"/>
              <a:t> </a:t>
            </a:r>
            <a:r>
              <a:rPr lang="en-US" sz="500" dirty="0" err="1" smtClean="0"/>
              <a:t>било</a:t>
            </a:r>
            <a:r>
              <a:rPr lang="en-US" sz="500" dirty="0" smtClean="0"/>
              <a:t> </a:t>
            </a:r>
            <a:r>
              <a:rPr lang="en-US" sz="500" dirty="0" err="1" smtClean="0"/>
              <a:t>друго</a:t>
            </a:r>
            <a:r>
              <a:rPr lang="en-US" sz="500" dirty="0" smtClean="0"/>
              <a:t> </a:t>
            </a:r>
            <a:r>
              <a:rPr lang="en-US" sz="500" dirty="0" err="1" smtClean="0"/>
              <a:t>барање</a:t>
            </a:r>
            <a:r>
              <a:rPr lang="en-US" sz="500" dirty="0" smtClean="0"/>
              <a:t> </a:t>
            </a:r>
            <a:r>
              <a:rPr lang="en-US" sz="500" dirty="0" err="1" smtClean="0"/>
              <a:t>за</a:t>
            </a:r>
            <a:r>
              <a:rPr lang="en-US" sz="500" dirty="0" smtClean="0"/>
              <a:t> </a:t>
            </a:r>
            <a:r>
              <a:rPr lang="en-US" sz="500" dirty="0" err="1" smtClean="0"/>
              <a:t>меѓусебна</a:t>
            </a:r>
            <a:r>
              <a:rPr lang="en-US" sz="500" dirty="0" smtClean="0"/>
              <a:t> </a:t>
            </a:r>
            <a:r>
              <a:rPr lang="en-US" sz="500" dirty="0" err="1" smtClean="0"/>
              <a:t>правна</a:t>
            </a:r>
            <a:r>
              <a:rPr lang="en-US" sz="500" dirty="0" smtClean="0"/>
              <a:t> </a:t>
            </a:r>
            <a:r>
              <a:rPr lang="en-US" sz="500" dirty="0" err="1" smtClean="0"/>
              <a:t>помош</a:t>
            </a:r>
            <a:r>
              <a:rPr lang="en-US" sz="500" dirty="0" smtClean="0"/>
              <a:t>, </a:t>
            </a:r>
            <a:r>
              <a:rPr lang="en-US" sz="500" dirty="0" err="1" smtClean="0"/>
              <a:t>ќе</a:t>
            </a:r>
            <a:r>
              <a:rPr lang="en-US" sz="500" dirty="0" smtClean="0"/>
              <a:t> </a:t>
            </a:r>
            <a:r>
              <a:rPr lang="en-US" sz="500" dirty="0" err="1" smtClean="0"/>
              <a:t>биде</a:t>
            </a:r>
            <a:r>
              <a:rPr lang="en-US" sz="500" dirty="0" smtClean="0"/>
              <a:t> </a:t>
            </a:r>
            <a:r>
              <a:rPr lang="en-US" sz="500" dirty="0" err="1" smtClean="0"/>
              <a:t>важно</a:t>
            </a:r>
            <a:r>
              <a:rPr lang="en-US" sz="500" dirty="0" smtClean="0"/>
              <a:t> </a:t>
            </a:r>
            <a:r>
              <a:rPr lang="en-US" sz="500" dirty="0" err="1" smtClean="0"/>
              <a:t>да</a:t>
            </a:r>
            <a:r>
              <a:rPr lang="en-US" sz="500" dirty="0" smtClean="0"/>
              <a:t> </a:t>
            </a:r>
            <a:r>
              <a:rPr lang="en-US" sz="500" dirty="0" err="1" smtClean="0"/>
              <a:t>се</a:t>
            </a:r>
            <a:r>
              <a:rPr lang="en-US" sz="500" dirty="0" smtClean="0"/>
              <a:t> </a:t>
            </a:r>
            <a:r>
              <a:rPr lang="en-US" sz="500" dirty="0" err="1" smtClean="0"/>
              <a:t>дефинира</a:t>
            </a:r>
            <a:r>
              <a:rPr lang="en-US" sz="500" dirty="0" smtClean="0"/>
              <a:t> </a:t>
            </a:r>
            <a:r>
              <a:rPr lang="en-US" sz="500" dirty="0" err="1" smtClean="0"/>
              <a:t>зошто</a:t>
            </a:r>
            <a:r>
              <a:rPr lang="en-US" sz="500" dirty="0" smtClean="0"/>
              <a:t> </a:t>
            </a:r>
            <a:r>
              <a:rPr lang="en-US" sz="500" dirty="0" err="1" smtClean="0"/>
              <a:t>побараните</a:t>
            </a:r>
            <a:r>
              <a:rPr lang="en-US" sz="500" dirty="0" smtClean="0"/>
              <a:t> </a:t>
            </a:r>
            <a:r>
              <a:rPr lang="en-US" sz="500" dirty="0" err="1" smtClean="0"/>
              <a:t>информации</a:t>
            </a:r>
            <a:r>
              <a:rPr lang="en-US" sz="500" dirty="0" smtClean="0"/>
              <a:t> </a:t>
            </a:r>
            <a:r>
              <a:rPr lang="en-US" sz="500" dirty="0" err="1" smtClean="0"/>
              <a:t>се</a:t>
            </a:r>
            <a:r>
              <a:rPr lang="en-US" sz="500" dirty="0" smtClean="0"/>
              <a:t> „</a:t>
            </a:r>
            <a:r>
              <a:rPr lang="en-US" sz="500" dirty="0" err="1" smtClean="0"/>
              <a:t>важни</a:t>
            </a:r>
            <a:r>
              <a:rPr lang="en-US" sz="500" dirty="0" smtClean="0"/>
              <a:t>“ </a:t>
            </a:r>
            <a:r>
              <a:rPr lang="en-US" sz="500" dirty="0" err="1" smtClean="0"/>
              <a:t>за</a:t>
            </a:r>
            <a:r>
              <a:rPr lang="en-US" sz="500" dirty="0" smtClean="0"/>
              <a:t> </a:t>
            </a:r>
            <a:r>
              <a:rPr lang="en-US" sz="500" dirty="0" err="1" smtClean="0"/>
              <a:t>истрагата</a:t>
            </a:r>
            <a:r>
              <a:rPr lang="en-US" sz="500" dirty="0" smtClean="0"/>
              <a:t>. </a:t>
            </a:r>
            <a:r>
              <a:rPr lang="en-US" sz="500" dirty="0" err="1" smtClean="0"/>
              <a:t>Исто</a:t>
            </a:r>
            <a:r>
              <a:rPr lang="en-US" sz="500" dirty="0" smtClean="0"/>
              <a:t> </a:t>
            </a:r>
            <a:r>
              <a:rPr lang="en-US" sz="500" dirty="0" err="1" smtClean="0"/>
              <a:t>така</a:t>
            </a:r>
            <a:r>
              <a:rPr lang="en-US" sz="500" dirty="0" smtClean="0"/>
              <a:t>, </a:t>
            </a:r>
            <a:r>
              <a:rPr lang="en-US" sz="500" dirty="0" err="1" smtClean="0"/>
              <a:t>ќе</a:t>
            </a:r>
            <a:r>
              <a:rPr lang="en-US" sz="500" dirty="0" smtClean="0"/>
              <a:t> </a:t>
            </a:r>
            <a:r>
              <a:rPr lang="en-US" sz="500" dirty="0" err="1" smtClean="0"/>
              <a:t>биде</a:t>
            </a:r>
            <a:r>
              <a:rPr lang="en-US" sz="500" dirty="0" smtClean="0"/>
              <a:t> </a:t>
            </a:r>
            <a:r>
              <a:rPr lang="en-US" sz="500" dirty="0" err="1" smtClean="0"/>
              <a:t>потребно</a:t>
            </a:r>
            <a:r>
              <a:rPr lang="en-US" sz="500" dirty="0" smtClean="0"/>
              <a:t> </a:t>
            </a:r>
            <a:r>
              <a:rPr lang="en-US" sz="500" dirty="0" err="1" smtClean="0"/>
              <a:t>да</a:t>
            </a:r>
            <a:r>
              <a:rPr lang="en-US" sz="500" dirty="0" smtClean="0"/>
              <a:t> </a:t>
            </a:r>
            <a:r>
              <a:rPr lang="en-US" sz="500" dirty="0" err="1" smtClean="0"/>
              <a:t>се</a:t>
            </a:r>
            <a:r>
              <a:rPr lang="en-US" sz="500" dirty="0" smtClean="0"/>
              <a:t> </a:t>
            </a:r>
            <a:r>
              <a:rPr lang="en-US" sz="500" dirty="0" err="1" smtClean="0"/>
              <a:t>верификуваат</a:t>
            </a:r>
            <a:r>
              <a:rPr lang="en-US" sz="500" dirty="0" smtClean="0"/>
              <a:t> </a:t>
            </a:r>
            <a:r>
              <a:rPr lang="en-US" sz="500" dirty="0" err="1" smtClean="0"/>
              <a:t>важечките</a:t>
            </a:r>
            <a:r>
              <a:rPr lang="en-US" sz="500" dirty="0" smtClean="0"/>
              <a:t> </a:t>
            </a:r>
            <a:r>
              <a:rPr lang="en-US" sz="500" dirty="0" err="1" smtClean="0"/>
              <a:t>конвенции</a:t>
            </a:r>
            <a:r>
              <a:rPr lang="en-US" sz="500" dirty="0" smtClean="0"/>
              <a:t> и </a:t>
            </a:r>
            <a:r>
              <a:rPr lang="en-US" sz="500" dirty="0" err="1" smtClean="0"/>
              <a:t>компатибилноста</a:t>
            </a:r>
            <a:r>
              <a:rPr lang="en-US" sz="500" dirty="0" smtClean="0"/>
              <a:t> </a:t>
            </a:r>
            <a:r>
              <a:rPr lang="en-US" sz="500" dirty="0" err="1" smtClean="0"/>
              <a:t>со</a:t>
            </a:r>
            <a:r>
              <a:rPr lang="en-US" sz="500" dirty="0" smtClean="0"/>
              <a:t> </a:t>
            </a:r>
            <a:r>
              <a:rPr lang="en-US" sz="500" dirty="0" err="1" smtClean="0"/>
              <a:t>националното</a:t>
            </a:r>
            <a:r>
              <a:rPr lang="en-US" sz="500" dirty="0" smtClean="0"/>
              <a:t> </a:t>
            </a:r>
            <a:r>
              <a:rPr lang="en-US" sz="500" dirty="0" err="1" smtClean="0"/>
              <a:t>право</a:t>
            </a:r>
            <a:r>
              <a:rPr lang="en-US" sz="500" dirty="0" smtClean="0"/>
              <a:t> </a:t>
            </a:r>
            <a:r>
              <a:rPr lang="en-US" sz="500" dirty="0" err="1" smtClean="0"/>
              <a:t>на</a:t>
            </a:r>
            <a:r>
              <a:rPr lang="en-US" sz="500" dirty="0" smtClean="0"/>
              <a:t> </a:t>
            </a:r>
            <a:r>
              <a:rPr lang="en-US" sz="500" dirty="0" err="1" smtClean="0"/>
              <a:t>државата</a:t>
            </a:r>
            <a:r>
              <a:rPr lang="en-US" sz="500" dirty="0" smtClean="0"/>
              <a:t> </a:t>
            </a:r>
            <a:r>
              <a:rPr lang="en-US" sz="500" dirty="0" err="1" smtClean="0"/>
              <a:t>до</a:t>
            </a:r>
            <a:r>
              <a:rPr lang="en-US" sz="500" dirty="0" smtClean="0"/>
              <a:t> </a:t>
            </a:r>
            <a:r>
              <a:rPr lang="en-US" sz="500" dirty="0" err="1" smtClean="0"/>
              <a:t>која</a:t>
            </a:r>
            <a:r>
              <a:rPr lang="en-US" sz="500" dirty="0" smtClean="0"/>
              <a:t> е </a:t>
            </a:r>
            <a:r>
              <a:rPr lang="en-US" sz="500" dirty="0" err="1" smtClean="0"/>
              <a:t>доставено</a:t>
            </a:r>
            <a:r>
              <a:rPr lang="en-US" sz="500" dirty="0" smtClean="0"/>
              <a:t> </a:t>
            </a:r>
            <a:r>
              <a:rPr lang="en-US" sz="500" dirty="0" err="1" smtClean="0"/>
              <a:t>барањето</a:t>
            </a:r>
            <a:r>
              <a:rPr lang="en-US" sz="500" dirty="0" smtClean="0"/>
              <a:t>.</a:t>
            </a:r>
          </a:p>
          <a:p>
            <a:pPr>
              <a:lnSpc>
                <a:spcPct val="60000"/>
              </a:lnSpc>
            </a:pPr>
            <a:endParaRPr lang="en-US" sz="500" dirty="0" smtClean="0"/>
          </a:p>
          <a:p>
            <a:pPr>
              <a:lnSpc>
                <a:spcPct val="60000"/>
              </a:lnSpc>
            </a:pPr>
            <a:r>
              <a:rPr lang="en-US" sz="500" u="sng" dirty="0" err="1" smtClean="0"/>
              <a:t>Основи</a:t>
            </a:r>
            <a:r>
              <a:rPr lang="en-US" sz="500" u="sng" dirty="0" smtClean="0"/>
              <a:t> </a:t>
            </a:r>
            <a:r>
              <a:rPr lang="en-US" sz="500" u="sng" dirty="0" err="1" smtClean="0"/>
              <a:t>да</a:t>
            </a:r>
            <a:r>
              <a:rPr lang="en-US" sz="500" u="sng" dirty="0" smtClean="0"/>
              <a:t> </a:t>
            </a:r>
            <a:r>
              <a:rPr lang="en-US" sz="500" u="sng" dirty="0" err="1" smtClean="0"/>
              <a:t>се</a:t>
            </a:r>
            <a:r>
              <a:rPr lang="en-US" sz="500" u="sng" dirty="0" smtClean="0"/>
              <a:t> </a:t>
            </a:r>
            <a:r>
              <a:rPr lang="en-US" sz="500" u="sng" dirty="0" err="1" smtClean="0"/>
              <a:t>одбие</a:t>
            </a:r>
            <a:r>
              <a:rPr lang="en-US" sz="500" u="sng" dirty="0" smtClean="0"/>
              <a:t> </a:t>
            </a:r>
            <a:r>
              <a:rPr lang="en-US" sz="500" u="sng" dirty="0" err="1" smtClean="0"/>
              <a:t>извршувањето</a:t>
            </a:r>
            <a:r>
              <a:rPr lang="en-US" sz="500" u="sng" dirty="0" smtClean="0"/>
              <a:t> </a:t>
            </a:r>
            <a:r>
              <a:rPr lang="en-US" sz="500" u="sng" dirty="0" err="1" smtClean="0"/>
              <a:t>на</a:t>
            </a:r>
            <a:r>
              <a:rPr lang="en-US" sz="500" u="sng" dirty="0" smtClean="0"/>
              <a:t> </a:t>
            </a:r>
            <a:r>
              <a:rPr lang="en-US" sz="500" u="sng" dirty="0" err="1" smtClean="0"/>
              <a:t>барањето</a:t>
            </a:r>
            <a:r>
              <a:rPr lang="en-US" sz="500" u="sng" dirty="0" smtClean="0"/>
              <a:t>:</a:t>
            </a:r>
          </a:p>
          <a:p>
            <a:pPr>
              <a:lnSpc>
                <a:spcPct val="60000"/>
              </a:lnSpc>
            </a:pPr>
            <a:endParaRPr lang="en-US" sz="500" dirty="0" smtClean="0"/>
          </a:p>
          <a:p>
            <a:pPr>
              <a:lnSpc>
                <a:spcPct val="60000"/>
              </a:lnSpc>
            </a:pPr>
            <a:r>
              <a:rPr lang="en-US" sz="500" dirty="0" err="1" smtClean="0"/>
              <a:t>Ваквите</a:t>
            </a:r>
            <a:r>
              <a:rPr lang="en-US" sz="500" dirty="0" smtClean="0"/>
              <a:t> </a:t>
            </a:r>
            <a:r>
              <a:rPr lang="en-US" sz="500" dirty="0" err="1" smtClean="0"/>
              <a:t>барања</a:t>
            </a:r>
            <a:r>
              <a:rPr lang="en-US" sz="500" dirty="0" smtClean="0"/>
              <a:t>, </a:t>
            </a:r>
            <a:r>
              <a:rPr lang="en-US" sz="500" dirty="0" err="1" smtClean="0"/>
              <a:t>генерално</a:t>
            </a:r>
            <a:r>
              <a:rPr lang="en-US" sz="500" dirty="0" smtClean="0"/>
              <a:t>, </a:t>
            </a:r>
            <a:r>
              <a:rPr lang="en-US" sz="500" dirty="0" err="1" smtClean="0"/>
              <a:t>не</a:t>
            </a:r>
            <a:r>
              <a:rPr lang="en-US" sz="500" dirty="0" smtClean="0"/>
              <a:t> </a:t>
            </a:r>
            <a:r>
              <a:rPr lang="en-US" sz="500" dirty="0" err="1" smtClean="0"/>
              <a:t>се</a:t>
            </a:r>
            <a:r>
              <a:rPr lang="en-US" sz="500" dirty="0" smtClean="0"/>
              <a:t> </a:t>
            </a:r>
            <a:r>
              <a:rPr lang="en-US" sz="500" dirty="0" err="1" smtClean="0"/>
              <a:t>тешки</a:t>
            </a:r>
            <a:r>
              <a:rPr lang="en-US" sz="500" dirty="0" smtClean="0"/>
              <a:t>, </a:t>
            </a:r>
            <a:r>
              <a:rPr lang="en-US" sz="500" dirty="0" err="1" smtClean="0"/>
              <a:t>барем</a:t>
            </a:r>
            <a:r>
              <a:rPr lang="en-US" sz="500" dirty="0" smtClean="0"/>
              <a:t> </a:t>
            </a:r>
            <a:r>
              <a:rPr lang="en-US" sz="500" dirty="0" err="1" smtClean="0"/>
              <a:t>кај</a:t>
            </a:r>
            <a:r>
              <a:rPr lang="en-US" sz="500" dirty="0" smtClean="0"/>
              <a:t> </a:t>
            </a:r>
            <a:r>
              <a:rPr lang="en-US" sz="500" dirty="0" err="1" smtClean="0"/>
              <a:t>земјите-членки</a:t>
            </a:r>
            <a:r>
              <a:rPr lang="en-US" sz="500" dirty="0" smtClean="0"/>
              <a:t> </a:t>
            </a:r>
            <a:r>
              <a:rPr lang="en-US" sz="500" dirty="0" err="1" smtClean="0"/>
              <a:t>на</a:t>
            </a:r>
            <a:r>
              <a:rPr lang="en-US" sz="500" dirty="0" smtClean="0"/>
              <a:t> </a:t>
            </a:r>
            <a:r>
              <a:rPr lang="en-US" sz="500" dirty="0" err="1" smtClean="0"/>
              <a:t>Европската</a:t>
            </a:r>
            <a:r>
              <a:rPr lang="en-US" sz="500" dirty="0" smtClean="0"/>
              <a:t> </a:t>
            </a:r>
            <a:r>
              <a:rPr lang="en-US" sz="500" dirty="0" err="1" smtClean="0"/>
              <a:t>Унија</a:t>
            </a:r>
            <a:r>
              <a:rPr lang="en-US" sz="500" dirty="0" smtClean="0"/>
              <a:t> </a:t>
            </a:r>
            <a:r>
              <a:rPr lang="en-US" sz="500" dirty="0" err="1" smtClean="0"/>
              <a:t>или</a:t>
            </a:r>
            <a:r>
              <a:rPr lang="en-US" sz="500" dirty="0" smtClean="0"/>
              <a:t> </a:t>
            </a:r>
            <a:r>
              <a:rPr lang="en-US" sz="500" dirty="0" err="1" smtClean="0"/>
              <a:t>за</a:t>
            </a:r>
            <a:r>
              <a:rPr lang="en-US" sz="500" dirty="0" smtClean="0"/>
              <a:t> </a:t>
            </a:r>
            <a:r>
              <a:rPr lang="en-US" sz="500" dirty="0" err="1" smtClean="0"/>
              <a:t>Оперативната</a:t>
            </a:r>
            <a:r>
              <a:rPr lang="en-US" sz="500" dirty="0" smtClean="0"/>
              <a:t> </a:t>
            </a:r>
            <a:r>
              <a:rPr lang="en-US" sz="500" dirty="0" err="1" smtClean="0"/>
              <a:t>група</a:t>
            </a:r>
            <a:r>
              <a:rPr lang="en-US" sz="500" dirty="0" smtClean="0"/>
              <a:t> </a:t>
            </a:r>
            <a:r>
              <a:rPr lang="en-US" sz="500" dirty="0" err="1" smtClean="0"/>
              <a:t>за</a:t>
            </a:r>
            <a:r>
              <a:rPr lang="en-US" sz="500" dirty="0" smtClean="0"/>
              <a:t> </a:t>
            </a:r>
            <a:r>
              <a:rPr lang="en-US" sz="500" dirty="0" err="1" smtClean="0"/>
              <a:t>определување</a:t>
            </a:r>
            <a:r>
              <a:rPr lang="en-US" sz="500" dirty="0" smtClean="0"/>
              <a:t> </a:t>
            </a:r>
            <a:r>
              <a:rPr lang="en-US" sz="500" dirty="0" err="1" smtClean="0"/>
              <a:t>дејства</a:t>
            </a:r>
            <a:r>
              <a:rPr lang="en-US" sz="500" dirty="0" smtClean="0"/>
              <a:t> </a:t>
            </a:r>
            <a:r>
              <a:rPr lang="en-US" sz="500" dirty="0" err="1" smtClean="0"/>
              <a:t>за</a:t>
            </a:r>
            <a:r>
              <a:rPr lang="en-US" sz="500" dirty="0" smtClean="0"/>
              <a:t> </a:t>
            </a:r>
            <a:r>
              <a:rPr lang="en-US" sz="500" dirty="0" err="1" smtClean="0"/>
              <a:t>спречување</a:t>
            </a:r>
            <a:r>
              <a:rPr lang="en-US" sz="500" dirty="0" smtClean="0"/>
              <a:t> </a:t>
            </a:r>
            <a:r>
              <a:rPr lang="en-US" sz="500" dirty="0" err="1" smtClean="0"/>
              <a:t>на</a:t>
            </a:r>
            <a:r>
              <a:rPr lang="en-US" sz="500" dirty="0" smtClean="0"/>
              <a:t> </a:t>
            </a:r>
            <a:r>
              <a:rPr lang="en-US" sz="500" dirty="0" err="1" smtClean="0"/>
              <a:t>перење</a:t>
            </a:r>
            <a:r>
              <a:rPr lang="en-US" sz="500" dirty="0" smtClean="0"/>
              <a:t> </a:t>
            </a:r>
            <a:r>
              <a:rPr lang="en-US" sz="500" dirty="0" err="1" smtClean="0"/>
              <a:t>пари</a:t>
            </a:r>
            <a:r>
              <a:rPr lang="en-US" sz="500" dirty="0" smtClean="0"/>
              <a:t> и </a:t>
            </a:r>
            <a:r>
              <a:rPr lang="en-US" sz="500" dirty="0" err="1" smtClean="0"/>
              <a:t>финансирање</a:t>
            </a:r>
            <a:r>
              <a:rPr lang="en-US" sz="500" dirty="0" smtClean="0"/>
              <a:t> </a:t>
            </a:r>
            <a:r>
              <a:rPr lang="en-US" sz="500" dirty="0" err="1" smtClean="0"/>
              <a:t>тероризам</a:t>
            </a:r>
            <a:r>
              <a:rPr lang="en-US" sz="500" dirty="0" smtClean="0"/>
              <a:t> (https://www.fatf-gafi.org</a:t>
            </a:r>
            <a:r>
              <a:rPr lang="en-US" sz="500" dirty="0" smtClean="0"/>
              <a:t>/). </a:t>
            </a:r>
            <a:endParaRPr lang="en-US" sz="500" dirty="0" smtClean="0"/>
          </a:p>
          <a:p>
            <a:pPr>
              <a:lnSpc>
                <a:spcPct val="60000"/>
              </a:lnSpc>
            </a:pPr>
            <a:endParaRPr lang="en-US" sz="500" dirty="0" smtClean="0"/>
          </a:p>
          <a:p>
            <a:pPr>
              <a:lnSpc>
                <a:spcPct val="60000"/>
              </a:lnSpc>
            </a:pPr>
            <a:r>
              <a:rPr lang="en-US" sz="500" dirty="0" err="1" smtClean="0"/>
              <a:t>Често</a:t>
            </a:r>
            <a:r>
              <a:rPr lang="en-US" sz="500" dirty="0" smtClean="0"/>
              <a:t> </a:t>
            </a:r>
            <a:r>
              <a:rPr lang="en-US" sz="500" dirty="0" err="1" smtClean="0"/>
              <a:t>се</a:t>
            </a:r>
            <a:r>
              <a:rPr lang="en-US" sz="500" dirty="0" smtClean="0"/>
              <a:t> </a:t>
            </a:r>
            <a:r>
              <a:rPr lang="en-US" sz="500" dirty="0" err="1" smtClean="0"/>
              <a:t>наведуваат</a:t>
            </a:r>
            <a:r>
              <a:rPr lang="en-US" sz="500" dirty="0" smtClean="0"/>
              <a:t> </a:t>
            </a:r>
            <a:r>
              <a:rPr lang="en-US" sz="500" dirty="0" err="1" smtClean="0"/>
              <a:t>две</a:t>
            </a:r>
            <a:r>
              <a:rPr lang="en-US" sz="500" dirty="0" smtClean="0"/>
              <a:t> </a:t>
            </a:r>
            <a:r>
              <a:rPr lang="en-US" sz="500" dirty="0" err="1" smtClean="0"/>
              <a:t>основи</a:t>
            </a:r>
            <a:r>
              <a:rPr lang="en-US" sz="500" dirty="0" smtClean="0"/>
              <a:t> </a:t>
            </a:r>
            <a:r>
              <a:rPr lang="en-US" sz="500" dirty="0" err="1" smtClean="0"/>
              <a:t>за</a:t>
            </a:r>
            <a:r>
              <a:rPr lang="en-US" sz="500" dirty="0" smtClean="0"/>
              <a:t> </a:t>
            </a:r>
            <a:r>
              <a:rPr lang="en-US" sz="500" dirty="0" err="1" smtClean="0"/>
              <a:t>одбивање</a:t>
            </a:r>
            <a:r>
              <a:rPr lang="en-US" sz="500" dirty="0" smtClean="0"/>
              <a:t>:</a:t>
            </a:r>
          </a:p>
          <a:p>
            <a:pPr>
              <a:lnSpc>
                <a:spcPct val="60000"/>
              </a:lnSpc>
            </a:pPr>
            <a:endParaRPr lang="en-US" sz="500" dirty="0" smtClean="0"/>
          </a:p>
          <a:p>
            <a:pPr>
              <a:lnSpc>
                <a:spcPct val="60000"/>
              </a:lnSpc>
            </a:pPr>
            <a:r>
              <a:rPr lang="en-US" sz="500" dirty="0" smtClean="0"/>
              <a:t>	- </a:t>
            </a:r>
            <a:r>
              <a:rPr lang="en-US" sz="500" dirty="0" err="1" smtClean="0"/>
              <a:t>Неусогласеност</a:t>
            </a:r>
            <a:r>
              <a:rPr lang="en-US" sz="500" dirty="0" smtClean="0"/>
              <a:t> </a:t>
            </a:r>
            <a:r>
              <a:rPr lang="en-US" sz="500" dirty="0" err="1" smtClean="0"/>
              <a:t>на</a:t>
            </a:r>
            <a:r>
              <a:rPr lang="en-US" sz="500" dirty="0" smtClean="0"/>
              <a:t> </a:t>
            </a:r>
            <a:r>
              <a:rPr lang="en-US" sz="500" dirty="0" err="1" smtClean="0"/>
              <a:t>барањето</a:t>
            </a:r>
            <a:r>
              <a:rPr lang="en-US" sz="500" dirty="0" smtClean="0"/>
              <a:t> </a:t>
            </a:r>
            <a:r>
              <a:rPr lang="en-US" sz="500" dirty="0" err="1" smtClean="0"/>
              <a:t>со</a:t>
            </a:r>
            <a:r>
              <a:rPr lang="en-US" sz="500" dirty="0" smtClean="0"/>
              <a:t> </a:t>
            </a:r>
            <a:r>
              <a:rPr lang="en-US" sz="500" dirty="0" err="1" smtClean="0"/>
              <a:t>националното</a:t>
            </a:r>
            <a:r>
              <a:rPr lang="en-US" sz="500" dirty="0" smtClean="0"/>
              <a:t> </a:t>
            </a:r>
            <a:r>
              <a:rPr lang="en-US" sz="500" dirty="0" err="1" smtClean="0"/>
              <a:t>право</a:t>
            </a:r>
            <a:endParaRPr lang="en-US" sz="500" dirty="0" smtClean="0"/>
          </a:p>
          <a:p>
            <a:pPr>
              <a:lnSpc>
                <a:spcPct val="60000"/>
              </a:lnSpc>
            </a:pPr>
            <a:r>
              <a:rPr lang="en-US" sz="500" dirty="0" err="1" smtClean="0"/>
              <a:t>Земјите-членки</a:t>
            </a:r>
            <a:r>
              <a:rPr lang="en-US" sz="500" dirty="0" smtClean="0"/>
              <a:t> </a:t>
            </a:r>
            <a:r>
              <a:rPr lang="en-US" sz="500" dirty="0" err="1" smtClean="0"/>
              <a:t>на</a:t>
            </a:r>
            <a:r>
              <a:rPr lang="en-US" sz="500" dirty="0" smtClean="0"/>
              <a:t> </a:t>
            </a:r>
            <a:r>
              <a:rPr lang="en-US" sz="500" dirty="0" err="1" smtClean="0"/>
              <a:t>Европската</a:t>
            </a:r>
            <a:r>
              <a:rPr lang="en-US" sz="500" dirty="0" smtClean="0"/>
              <a:t> </a:t>
            </a:r>
            <a:r>
              <a:rPr lang="en-US" sz="500" dirty="0" err="1" smtClean="0"/>
              <a:t>Унија</a:t>
            </a:r>
            <a:r>
              <a:rPr lang="en-US" sz="500" dirty="0" smtClean="0"/>
              <a:t> и </a:t>
            </a:r>
            <a:r>
              <a:rPr lang="en-US" sz="500" dirty="0" err="1" smtClean="0"/>
              <a:t>Оперативната</a:t>
            </a:r>
            <a:r>
              <a:rPr lang="en-US" sz="500" dirty="0" smtClean="0"/>
              <a:t> </a:t>
            </a:r>
            <a:r>
              <a:rPr lang="en-US" sz="500" dirty="0" err="1" smtClean="0"/>
              <a:t>група</a:t>
            </a:r>
            <a:r>
              <a:rPr lang="en-US" sz="500" dirty="0" smtClean="0"/>
              <a:t> </a:t>
            </a:r>
            <a:r>
              <a:rPr lang="en-US" sz="500" dirty="0" err="1" smtClean="0"/>
              <a:t>за</a:t>
            </a:r>
            <a:r>
              <a:rPr lang="en-US" sz="500" dirty="0" smtClean="0"/>
              <a:t> </a:t>
            </a:r>
            <a:r>
              <a:rPr lang="en-US" sz="500" dirty="0" err="1" smtClean="0"/>
              <a:t>определување</a:t>
            </a:r>
            <a:r>
              <a:rPr lang="en-US" sz="500" dirty="0" smtClean="0"/>
              <a:t> </a:t>
            </a:r>
            <a:r>
              <a:rPr lang="en-US" sz="500" dirty="0" err="1" smtClean="0"/>
              <a:t>дејства</a:t>
            </a:r>
            <a:r>
              <a:rPr lang="en-US" sz="500" dirty="0" smtClean="0"/>
              <a:t> </a:t>
            </a:r>
            <a:r>
              <a:rPr lang="en-US" sz="500" dirty="0" err="1" smtClean="0"/>
              <a:t>за</a:t>
            </a:r>
            <a:r>
              <a:rPr lang="en-US" sz="500" dirty="0" smtClean="0"/>
              <a:t> </a:t>
            </a:r>
            <a:r>
              <a:rPr lang="en-US" sz="500" dirty="0" err="1" smtClean="0"/>
              <a:t>спречување</a:t>
            </a:r>
            <a:r>
              <a:rPr lang="en-US" sz="500" dirty="0" smtClean="0"/>
              <a:t> </a:t>
            </a:r>
            <a:r>
              <a:rPr lang="en-US" sz="500" dirty="0" err="1" smtClean="0"/>
              <a:t>на</a:t>
            </a:r>
            <a:r>
              <a:rPr lang="en-US" sz="500" dirty="0" smtClean="0"/>
              <a:t> </a:t>
            </a:r>
            <a:r>
              <a:rPr lang="en-US" sz="500" dirty="0" err="1" smtClean="0"/>
              <a:t>перење</a:t>
            </a:r>
            <a:r>
              <a:rPr lang="en-US" sz="500" dirty="0" smtClean="0"/>
              <a:t> </a:t>
            </a:r>
            <a:r>
              <a:rPr lang="en-US" sz="500" dirty="0" err="1" smtClean="0"/>
              <a:t>пари</a:t>
            </a:r>
            <a:r>
              <a:rPr lang="en-US" sz="500" dirty="0" smtClean="0"/>
              <a:t> и </a:t>
            </a:r>
            <a:r>
              <a:rPr lang="en-US" sz="500" dirty="0" err="1" smtClean="0"/>
              <a:t>финансирање</a:t>
            </a:r>
            <a:r>
              <a:rPr lang="en-US" sz="500" dirty="0" smtClean="0"/>
              <a:t> </a:t>
            </a:r>
            <a:r>
              <a:rPr lang="en-US" sz="500" dirty="0" err="1" smtClean="0"/>
              <a:t>тероризам</a:t>
            </a:r>
            <a:r>
              <a:rPr lang="en-US" sz="500" dirty="0" smtClean="0"/>
              <a:t> (ФАТФ) (Financial Action Task Force) </a:t>
            </a:r>
            <a:r>
              <a:rPr lang="en-US" sz="500" dirty="0" err="1" smtClean="0"/>
              <a:t>не</a:t>
            </a:r>
            <a:r>
              <a:rPr lang="en-US" sz="500" dirty="0" smtClean="0"/>
              <a:t> </a:t>
            </a:r>
            <a:r>
              <a:rPr lang="en-US" sz="500" dirty="0" err="1" smtClean="0"/>
              <a:t>може</a:t>
            </a:r>
            <a:r>
              <a:rPr lang="en-US" sz="500" dirty="0" smtClean="0"/>
              <a:t> </a:t>
            </a:r>
            <a:r>
              <a:rPr lang="en-US" sz="500" dirty="0" err="1" smtClean="0"/>
              <a:t>да</a:t>
            </a:r>
            <a:r>
              <a:rPr lang="en-US" sz="500" dirty="0" smtClean="0"/>
              <a:t> </a:t>
            </a:r>
            <a:r>
              <a:rPr lang="en-US" sz="500" dirty="0" err="1" smtClean="0"/>
              <a:t>одбијат</a:t>
            </a:r>
            <a:r>
              <a:rPr lang="en-US" sz="500" dirty="0" smtClean="0"/>
              <a:t> </a:t>
            </a:r>
            <a:r>
              <a:rPr lang="en-US" sz="500" dirty="0" err="1" smtClean="0"/>
              <a:t>барање</a:t>
            </a:r>
            <a:r>
              <a:rPr lang="en-US" sz="500" dirty="0" smtClean="0"/>
              <a:t> </a:t>
            </a:r>
            <a:r>
              <a:rPr lang="en-US" sz="500" dirty="0" err="1" smtClean="0"/>
              <a:t>за</a:t>
            </a:r>
            <a:r>
              <a:rPr lang="en-US" sz="500" dirty="0" smtClean="0"/>
              <a:t> </a:t>
            </a:r>
            <a:r>
              <a:rPr lang="en-US" sz="500" dirty="0" err="1" smtClean="0"/>
              <a:t>меѓусебна</a:t>
            </a:r>
            <a:r>
              <a:rPr lang="en-US" sz="500" dirty="0" smtClean="0"/>
              <a:t> </a:t>
            </a:r>
            <a:r>
              <a:rPr lang="en-US" sz="500" dirty="0" err="1" smtClean="0"/>
              <a:t>правна</a:t>
            </a:r>
            <a:r>
              <a:rPr lang="en-US" sz="500" dirty="0" smtClean="0"/>
              <a:t> </a:t>
            </a:r>
            <a:r>
              <a:rPr lang="en-US" sz="500" dirty="0" err="1" smtClean="0"/>
              <a:t>помош</a:t>
            </a:r>
            <a:r>
              <a:rPr lang="en-US" sz="500" dirty="0" smtClean="0"/>
              <a:t> </a:t>
            </a:r>
            <a:r>
              <a:rPr lang="en-US" sz="500" dirty="0" err="1" smtClean="0"/>
              <a:t>врз</a:t>
            </a:r>
            <a:r>
              <a:rPr lang="en-US" sz="500" dirty="0" smtClean="0"/>
              <a:t> </a:t>
            </a:r>
            <a:r>
              <a:rPr lang="en-US" sz="500" dirty="0" err="1" smtClean="0"/>
              <a:t>овие</a:t>
            </a:r>
            <a:r>
              <a:rPr lang="en-US" sz="500" dirty="0" smtClean="0"/>
              <a:t> </a:t>
            </a:r>
            <a:r>
              <a:rPr lang="en-US" sz="500" dirty="0" err="1" smtClean="0"/>
              <a:t>основи</a:t>
            </a:r>
            <a:r>
              <a:rPr lang="en-US" sz="500" dirty="0" smtClean="0"/>
              <a:t>. </a:t>
            </a:r>
            <a:r>
              <a:rPr lang="en-US" sz="500" dirty="0" err="1" smtClean="0"/>
              <a:t>Во</a:t>
            </a:r>
            <a:r>
              <a:rPr lang="en-US" sz="500" dirty="0" smtClean="0"/>
              <a:t> </a:t>
            </a:r>
            <a:r>
              <a:rPr lang="en-US" sz="500" dirty="0" err="1" smtClean="0"/>
              <a:t>моментов</a:t>
            </a:r>
            <a:r>
              <a:rPr lang="en-US" sz="500" dirty="0" smtClean="0"/>
              <a:t> </a:t>
            </a:r>
            <a:r>
              <a:rPr lang="en-US" sz="500" dirty="0" err="1" smtClean="0"/>
              <a:t>членки</a:t>
            </a:r>
            <a:r>
              <a:rPr lang="en-US" sz="500" dirty="0" smtClean="0"/>
              <a:t> </a:t>
            </a:r>
            <a:r>
              <a:rPr lang="en-US" sz="500" dirty="0" err="1" smtClean="0"/>
              <a:t>на</a:t>
            </a:r>
            <a:r>
              <a:rPr lang="en-US" sz="500" dirty="0" smtClean="0"/>
              <a:t> ФАТФ </a:t>
            </a:r>
            <a:r>
              <a:rPr lang="en-US" sz="500" dirty="0" err="1" smtClean="0"/>
              <a:t>се</a:t>
            </a:r>
            <a:r>
              <a:rPr lang="en-US" sz="500" dirty="0" smtClean="0"/>
              <a:t>: </a:t>
            </a:r>
            <a:r>
              <a:rPr lang="en-US" sz="500" dirty="0" err="1" smtClean="0"/>
              <a:t>Европската</a:t>
            </a:r>
            <a:r>
              <a:rPr lang="en-US" sz="500" dirty="0" smtClean="0"/>
              <a:t> </a:t>
            </a:r>
            <a:r>
              <a:rPr lang="en-US" sz="500" dirty="0" err="1" smtClean="0"/>
              <a:t>комисија</a:t>
            </a:r>
            <a:r>
              <a:rPr lang="en-US" sz="500" dirty="0" smtClean="0"/>
              <a:t>, </a:t>
            </a:r>
            <a:r>
              <a:rPr lang="en-US" sz="500" dirty="0" err="1" smtClean="0"/>
              <a:t>Советот</a:t>
            </a:r>
            <a:r>
              <a:rPr lang="en-US" sz="500" dirty="0" smtClean="0"/>
              <a:t> </a:t>
            </a:r>
            <a:r>
              <a:rPr lang="en-US" sz="500" dirty="0" err="1" smtClean="0"/>
              <a:t>за</a:t>
            </a:r>
            <a:r>
              <a:rPr lang="en-US" sz="500" dirty="0" smtClean="0"/>
              <a:t> </a:t>
            </a:r>
            <a:r>
              <a:rPr lang="en-US" sz="500" dirty="0" err="1" smtClean="0"/>
              <a:t>соработка</a:t>
            </a:r>
            <a:r>
              <a:rPr lang="en-US" sz="500" dirty="0" smtClean="0"/>
              <a:t> </a:t>
            </a:r>
            <a:r>
              <a:rPr lang="en-US" sz="500" dirty="0" err="1" smtClean="0"/>
              <a:t>на</a:t>
            </a:r>
            <a:r>
              <a:rPr lang="en-US" sz="500" dirty="0" smtClean="0"/>
              <a:t> </a:t>
            </a:r>
            <a:r>
              <a:rPr lang="en-US" sz="500" dirty="0" err="1" smtClean="0"/>
              <a:t>земјите</a:t>
            </a:r>
            <a:r>
              <a:rPr lang="en-US" sz="500" dirty="0" smtClean="0"/>
              <a:t> </a:t>
            </a:r>
            <a:r>
              <a:rPr lang="en-US" sz="500" dirty="0" err="1" smtClean="0"/>
              <a:t>од</a:t>
            </a:r>
            <a:r>
              <a:rPr lang="en-US" sz="500" dirty="0" smtClean="0"/>
              <a:t> </a:t>
            </a:r>
            <a:r>
              <a:rPr lang="en-US" sz="500" dirty="0" err="1" smtClean="0"/>
              <a:t>Заливот</a:t>
            </a:r>
            <a:r>
              <a:rPr lang="en-US" sz="500" dirty="0" smtClean="0"/>
              <a:t>, </a:t>
            </a:r>
            <a:r>
              <a:rPr lang="en-US" sz="500" dirty="0" err="1" smtClean="0"/>
              <a:t>земјите-членки</a:t>
            </a:r>
            <a:r>
              <a:rPr lang="en-US" sz="500" dirty="0" smtClean="0"/>
              <a:t> </a:t>
            </a:r>
            <a:r>
              <a:rPr lang="en-US" sz="500" dirty="0" err="1" smtClean="0"/>
              <a:t>на</a:t>
            </a:r>
            <a:r>
              <a:rPr lang="en-US" sz="500" dirty="0" smtClean="0"/>
              <a:t> </a:t>
            </a:r>
            <a:r>
              <a:rPr lang="en-US" sz="500" dirty="0" err="1" smtClean="0"/>
              <a:t>Европската</a:t>
            </a:r>
            <a:r>
              <a:rPr lang="en-US" sz="500" dirty="0" smtClean="0"/>
              <a:t> </a:t>
            </a:r>
            <a:r>
              <a:rPr lang="en-US" sz="500" dirty="0" err="1" smtClean="0"/>
              <a:t>Унија</a:t>
            </a:r>
            <a:r>
              <a:rPr lang="en-US" sz="500" dirty="0" smtClean="0"/>
              <a:t>, </a:t>
            </a:r>
            <a:r>
              <a:rPr lang="en-US" sz="500" dirty="0" err="1" smtClean="0"/>
              <a:t>како</a:t>
            </a:r>
            <a:r>
              <a:rPr lang="en-US" sz="500" dirty="0" smtClean="0"/>
              <a:t> и </a:t>
            </a:r>
            <a:r>
              <a:rPr lang="en-US" sz="500" dirty="0" err="1" smtClean="0"/>
              <a:t>Швајцарија</a:t>
            </a:r>
            <a:r>
              <a:rPr lang="en-US" sz="500" dirty="0" smtClean="0"/>
              <a:t>, </a:t>
            </a:r>
            <a:r>
              <a:rPr lang="en-US" sz="500" dirty="0" err="1" smtClean="0"/>
              <a:t>Русија</a:t>
            </a:r>
            <a:r>
              <a:rPr lang="en-US" sz="500" dirty="0" smtClean="0"/>
              <a:t>, </a:t>
            </a:r>
            <a:r>
              <a:rPr lang="en-US" sz="500" dirty="0" err="1" smtClean="0"/>
              <a:t>Канада</a:t>
            </a:r>
            <a:r>
              <a:rPr lang="en-US" sz="500" dirty="0" smtClean="0"/>
              <a:t>, </a:t>
            </a:r>
            <a:r>
              <a:rPr lang="en-US" sz="500" dirty="0" err="1" smtClean="0"/>
              <a:t>Соединетите</a:t>
            </a:r>
            <a:r>
              <a:rPr lang="en-US" sz="500" dirty="0" smtClean="0"/>
              <a:t> </a:t>
            </a:r>
            <a:r>
              <a:rPr lang="en-US" sz="500" dirty="0" err="1" smtClean="0"/>
              <a:t>Американски</a:t>
            </a:r>
            <a:r>
              <a:rPr lang="en-US" sz="500" dirty="0" smtClean="0"/>
              <a:t> </a:t>
            </a:r>
            <a:r>
              <a:rPr lang="en-US" sz="500" dirty="0" err="1" smtClean="0"/>
              <a:t>Држави</a:t>
            </a:r>
            <a:r>
              <a:rPr lang="en-US" sz="500" dirty="0" smtClean="0"/>
              <a:t>, </a:t>
            </a:r>
            <a:r>
              <a:rPr lang="en-US" sz="500" dirty="0" err="1" smtClean="0"/>
              <a:t>Мексико</a:t>
            </a:r>
            <a:r>
              <a:rPr lang="en-US" sz="500" dirty="0" smtClean="0"/>
              <a:t>, </a:t>
            </a:r>
            <a:r>
              <a:rPr lang="en-US" sz="500" dirty="0" err="1" smtClean="0"/>
              <a:t>Бразил</a:t>
            </a:r>
            <a:r>
              <a:rPr lang="en-US" sz="500" dirty="0" smtClean="0"/>
              <a:t>, </a:t>
            </a:r>
            <a:r>
              <a:rPr lang="en-US" sz="500" dirty="0" err="1" smtClean="0"/>
              <a:t>Јапонија</a:t>
            </a:r>
            <a:r>
              <a:rPr lang="en-US" sz="500" dirty="0" smtClean="0"/>
              <a:t>, </a:t>
            </a:r>
            <a:r>
              <a:rPr lang="en-US" sz="500" dirty="0" err="1" smtClean="0"/>
              <a:t>Кина</a:t>
            </a:r>
            <a:r>
              <a:rPr lang="en-US" sz="500" dirty="0" smtClean="0"/>
              <a:t>, </a:t>
            </a:r>
            <a:r>
              <a:rPr lang="en-US" sz="500" dirty="0" err="1" smtClean="0"/>
              <a:t>Хонгконг</a:t>
            </a:r>
            <a:r>
              <a:rPr lang="en-US" sz="500" dirty="0" smtClean="0"/>
              <a:t> и </a:t>
            </a:r>
            <a:r>
              <a:rPr lang="en-US" sz="500" dirty="0" err="1" smtClean="0"/>
              <a:t>Сингапур</a:t>
            </a:r>
            <a:r>
              <a:rPr lang="en-US" sz="500" dirty="0" smtClean="0"/>
              <a:t>.</a:t>
            </a:r>
          </a:p>
          <a:p>
            <a:pPr>
              <a:lnSpc>
                <a:spcPct val="60000"/>
              </a:lnSpc>
            </a:pPr>
            <a:endParaRPr lang="en-US" sz="500" dirty="0" smtClean="0"/>
          </a:p>
          <a:p>
            <a:pPr>
              <a:lnSpc>
                <a:spcPct val="60000"/>
              </a:lnSpc>
            </a:pPr>
            <a:r>
              <a:rPr lang="en-US" sz="500" dirty="0" smtClean="0"/>
              <a:t>	- </a:t>
            </a:r>
            <a:r>
              <a:rPr lang="en-US" sz="500" dirty="0" err="1" smtClean="0"/>
              <a:t>Двоен</a:t>
            </a:r>
            <a:r>
              <a:rPr lang="en-US" sz="500" dirty="0" smtClean="0"/>
              <a:t> </a:t>
            </a:r>
            <a:r>
              <a:rPr lang="en-US" sz="500" dirty="0" err="1" smtClean="0"/>
              <a:t>криминалитет</a:t>
            </a:r>
            <a:r>
              <a:rPr lang="en-US" sz="500" dirty="0" smtClean="0"/>
              <a:t> </a:t>
            </a:r>
          </a:p>
          <a:p>
            <a:pPr>
              <a:lnSpc>
                <a:spcPct val="60000"/>
              </a:lnSpc>
            </a:pPr>
            <a:r>
              <a:rPr lang="en-US" sz="500" dirty="0" err="1" smtClean="0"/>
              <a:t>Некои</a:t>
            </a:r>
            <a:r>
              <a:rPr lang="en-US" sz="500" dirty="0" smtClean="0"/>
              <a:t> </a:t>
            </a:r>
            <a:r>
              <a:rPr lang="en-US" sz="500" dirty="0" err="1" smtClean="0"/>
              <a:t>држави</a:t>
            </a:r>
            <a:r>
              <a:rPr lang="en-US" sz="500" dirty="0" smtClean="0"/>
              <a:t> </a:t>
            </a:r>
            <a:r>
              <a:rPr lang="en-US" sz="500" dirty="0" err="1" smtClean="0"/>
              <a:t>ќе</a:t>
            </a:r>
            <a:r>
              <a:rPr lang="en-US" sz="500" dirty="0" smtClean="0"/>
              <a:t> </a:t>
            </a:r>
            <a:r>
              <a:rPr lang="en-US" sz="500" dirty="0" err="1" smtClean="0"/>
              <a:t>го</a:t>
            </a:r>
            <a:r>
              <a:rPr lang="en-US" sz="500" dirty="0" smtClean="0"/>
              <a:t> </a:t>
            </a:r>
            <a:r>
              <a:rPr lang="en-US" sz="500" dirty="0" err="1" smtClean="0"/>
              <a:t>извршат</a:t>
            </a:r>
            <a:r>
              <a:rPr lang="en-US" sz="500" dirty="0" smtClean="0"/>
              <a:t> </a:t>
            </a:r>
            <a:r>
              <a:rPr lang="en-US" sz="500" dirty="0" err="1" smtClean="0"/>
              <a:t>барањето</a:t>
            </a:r>
            <a:r>
              <a:rPr lang="en-US" sz="500" dirty="0" smtClean="0"/>
              <a:t> </a:t>
            </a:r>
            <a:r>
              <a:rPr lang="en-US" sz="500" dirty="0" err="1" smtClean="0"/>
              <a:t>за</a:t>
            </a:r>
            <a:r>
              <a:rPr lang="en-US" sz="500" dirty="0" smtClean="0"/>
              <a:t> </a:t>
            </a:r>
            <a:r>
              <a:rPr lang="en-US" sz="500" dirty="0" err="1" smtClean="0"/>
              <a:t>меѓусебна</a:t>
            </a:r>
            <a:r>
              <a:rPr lang="en-US" sz="500" dirty="0" smtClean="0"/>
              <a:t> </a:t>
            </a:r>
            <a:r>
              <a:rPr lang="en-US" sz="500" dirty="0" err="1" smtClean="0"/>
              <a:t>правна</a:t>
            </a:r>
            <a:r>
              <a:rPr lang="en-US" sz="500" dirty="0" smtClean="0"/>
              <a:t> </a:t>
            </a:r>
            <a:r>
              <a:rPr lang="en-US" sz="500" dirty="0" err="1" smtClean="0"/>
              <a:t>помош</a:t>
            </a:r>
            <a:r>
              <a:rPr lang="en-US" sz="500" dirty="0" smtClean="0"/>
              <a:t> </a:t>
            </a:r>
            <a:r>
              <a:rPr lang="en-US" sz="500" dirty="0" err="1" smtClean="0"/>
              <a:t>само</a:t>
            </a:r>
            <a:r>
              <a:rPr lang="en-US" sz="500" dirty="0" smtClean="0"/>
              <a:t> </a:t>
            </a:r>
            <a:r>
              <a:rPr lang="en-US" sz="500" dirty="0" err="1" smtClean="0"/>
              <a:t>ако</a:t>
            </a:r>
            <a:r>
              <a:rPr lang="en-US" sz="500" dirty="0" smtClean="0"/>
              <a:t> </a:t>
            </a:r>
            <a:r>
              <a:rPr lang="en-US" sz="500" dirty="0" err="1" smtClean="0"/>
              <a:t>според</a:t>
            </a:r>
            <a:r>
              <a:rPr lang="en-US" sz="500" dirty="0" smtClean="0"/>
              <a:t> </a:t>
            </a:r>
            <a:r>
              <a:rPr lang="en-US" sz="500" dirty="0" err="1" smtClean="0"/>
              <a:t>нивното</a:t>
            </a:r>
            <a:r>
              <a:rPr lang="en-US" sz="500" dirty="0" smtClean="0"/>
              <a:t> </a:t>
            </a:r>
            <a:r>
              <a:rPr lang="en-US" sz="500" dirty="0" err="1" smtClean="0"/>
              <a:t>национално</a:t>
            </a:r>
            <a:r>
              <a:rPr lang="en-US" sz="500" dirty="0" smtClean="0"/>
              <a:t> </a:t>
            </a:r>
            <a:r>
              <a:rPr lang="en-US" sz="500" dirty="0" err="1" smtClean="0"/>
              <a:t>право</a:t>
            </a:r>
            <a:r>
              <a:rPr lang="en-US" sz="500" dirty="0" smtClean="0"/>
              <a:t> </a:t>
            </a:r>
            <a:r>
              <a:rPr lang="en-US" sz="500" dirty="0" err="1" smtClean="0"/>
              <a:t>постои</a:t>
            </a:r>
            <a:r>
              <a:rPr lang="en-US" sz="500" dirty="0" smtClean="0"/>
              <a:t> </a:t>
            </a:r>
            <a:r>
              <a:rPr lang="en-US" sz="500" dirty="0" err="1" smtClean="0"/>
              <a:t>еквивалентно</a:t>
            </a:r>
            <a:r>
              <a:rPr lang="en-US" sz="500" dirty="0" smtClean="0"/>
              <a:t> </a:t>
            </a:r>
            <a:r>
              <a:rPr lang="en-US" sz="500" dirty="0" err="1" smtClean="0"/>
              <a:t>обвинување</a:t>
            </a:r>
            <a:r>
              <a:rPr lang="en-US" sz="500" dirty="0" smtClean="0"/>
              <a:t> </a:t>
            </a:r>
            <a:r>
              <a:rPr lang="en-US" sz="500" dirty="0" err="1" smtClean="0"/>
              <a:t>или</a:t>
            </a:r>
            <a:r>
              <a:rPr lang="en-US" sz="500" dirty="0" smtClean="0"/>
              <a:t> </a:t>
            </a:r>
            <a:r>
              <a:rPr lang="en-US" sz="500" dirty="0" err="1" smtClean="0"/>
              <a:t>кривично</a:t>
            </a:r>
            <a:r>
              <a:rPr lang="en-US" sz="500" dirty="0" smtClean="0"/>
              <a:t> </a:t>
            </a:r>
            <a:r>
              <a:rPr lang="en-US" sz="500" dirty="0" err="1" smtClean="0"/>
              <a:t>дело</a:t>
            </a:r>
            <a:r>
              <a:rPr lang="en-US" sz="500" dirty="0" smtClean="0"/>
              <a:t>. </a:t>
            </a:r>
            <a:r>
              <a:rPr lang="en-US" sz="500" dirty="0" err="1" smtClean="0"/>
              <a:t>Со</a:t>
            </a:r>
            <a:r>
              <a:rPr lang="en-US" sz="500" dirty="0" smtClean="0"/>
              <a:t> </a:t>
            </a:r>
            <a:r>
              <a:rPr lang="en-US" sz="500" dirty="0" err="1" smtClean="0"/>
              <a:t>член</a:t>
            </a:r>
            <a:r>
              <a:rPr lang="en-US" sz="500" dirty="0" smtClean="0"/>
              <a:t> 2.4 </a:t>
            </a:r>
            <a:r>
              <a:rPr lang="en-US" sz="500" dirty="0" err="1" smtClean="0"/>
              <a:t>од</a:t>
            </a:r>
            <a:r>
              <a:rPr lang="en-US" sz="500" dirty="0" smtClean="0"/>
              <a:t> </a:t>
            </a:r>
            <a:r>
              <a:rPr lang="en-US" sz="500" dirty="0" err="1" smtClean="0"/>
              <a:t>Протоколот</a:t>
            </a:r>
            <a:r>
              <a:rPr lang="en-US" sz="500" dirty="0" smtClean="0"/>
              <a:t> </a:t>
            </a:r>
            <a:r>
              <a:rPr lang="en-US" sz="500" dirty="0" err="1" smtClean="0"/>
              <a:t>од</a:t>
            </a:r>
            <a:r>
              <a:rPr lang="en-US" sz="500" dirty="0" smtClean="0"/>
              <a:t> 2001 </a:t>
            </a:r>
            <a:r>
              <a:rPr lang="en-US" sz="500" dirty="0" err="1" smtClean="0"/>
              <a:t>година</a:t>
            </a:r>
            <a:r>
              <a:rPr lang="en-US" sz="500" dirty="0" smtClean="0"/>
              <a:t> </a:t>
            </a:r>
            <a:r>
              <a:rPr lang="en-US" sz="500" dirty="0" err="1" smtClean="0"/>
              <a:t>на</a:t>
            </a:r>
            <a:r>
              <a:rPr lang="en-US" sz="500" dirty="0" smtClean="0"/>
              <a:t> </a:t>
            </a:r>
            <a:r>
              <a:rPr lang="en-US" sz="500" dirty="0" err="1" smtClean="0"/>
              <a:t>земјите-членки</a:t>
            </a:r>
            <a:r>
              <a:rPr lang="en-US" sz="500" dirty="0" smtClean="0"/>
              <a:t> </a:t>
            </a:r>
            <a:r>
              <a:rPr lang="en-US" sz="500" dirty="0" err="1" smtClean="0"/>
              <a:t>на</a:t>
            </a:r>
            <a:r>
              <a:rPr lang="en-US" sz="500" dirty="0" smtClean="0"/>
              <a:t> </a:t>
            </a:r>
            <a:r>
              <a:rPr lang="en-US" sz="500" dirty="0" err="1" smtClean="0"/>
              <a:t>Европската</a:t>
            </a:r>
            <a:r>
              <a:rPr lang="en-US" sz="500" dirty="0" smtClean="0"/>
              <a:t> </a:t>
            </a:r>
            <a:r>
              <a:rPr lang="en-US" sz="500" dirty="0" err="1" smtClean="0"/>
              <a:t>Унија</a:t>
            </a:r>
            <a:r>
              <a:rPr lang="en-US" sz="500" dirty="0" smtClean="0"/>
              <a:t> </a:t>
            </a:r>
            <a:r>
              <a:rPr lang="en-US" sz="500" dirty="0" err="1" smtClean="0"/>
              <a:t>им</a:t>
            </a:r>
            <a:r>
              <a:rPr lang="en-US" sz="500" dirty="0" smtClean="0"/>
              <a:t> </a:t>
            </a:r>
            <a:r>
              <a:rPr lang="en-US" sz="500" dirty="0" err="1" smtClean="0"/>
              <a:t>се</a:t>
            </a:r>
            <a:r>
              <a:rPr lang="en-US" sz="500" dirty="0" smtClean="0"/>
              <a:t> </a:t>
            </a:r>
            <a:r>
              <a:rPr lang="en-US" sz="500" dirty="0" err="1" smtClean="0"/>
              <a:t>овозможува</a:t>
            </a:r>
            <a:r>
              <a:rPr lang="en-US" sz="500" dirty="0" smtClean="0"/>
              <a:t> </a:t>
            </a:r>
            <a:r>
              <a:rPr lang="en-US" sz="500" dirty="0" err="1" smtClean="0"/>
              <a:t>да</a:t>
            </a:r>
            <a:r>
              <a:rPr lang="en-US" sz="500" dirty="0" smtClean="0"/>
              <a:t> </a:t>
            </a:r>
            <a:r>
              <a:rPr lang="en-US" sz="500" dirty="0" err="1" smtClean="0"/>
              <a:t>го</a:t>
            </a:r>
            <a:r>
              <a:rPr lang="en-US" sz="500" dirty="0" smtClean="0"/>
              <a:t> </a:t>
            </a:r>
            <a:r>
              <a:rPr lang="en-US" sz="500" dirty="0" err="1" smtClean="0"/>
              <a:t>имаат</a:t>
            </a:r>
            <a:r>
              <a:rPr lang="en-US" sz="500" dirty="0" smtClean="0"/>
              <a:t> </a:t>
            </a:r>
            <a:r>
              <a:rPr lang="en-US" sz="500" dirty="0" err="1" smtClean="0"/>
              <a:t>предвид</a:t>
            </a:r>
            <a:r>
              <a:rPr lang="en-US" sz="500" dirty="0" smtClean="0"/>
              <a:t> </a:t>
            </a:r>
            <a:r>
              <a:rPr lang="en-US" sz="500" dirty="0" err="1" smtClean="0"/>
              <a:t>двојниот</a:t>
            </a:r>
            <a:r>
              <a:rPr lang="en-US" sz="500" dirty="0" smtClean="0"/>
              <a:t> </a:t>
            </a:r>
            <a:r>
              <a:rPr lang="en-US" sz="500" dirty="0" err="1" smtClean="0"/>
              <a:t>криминалитет</a:t>
            </a:r>
            <a:r>
              <a:rPr lang="en-US" sz="500" dirty="0" smtClean="0"/>
              <a:t> </a:t>
            </a:r>
            <a:r>
              <a:rPr lang="en-US" sz="500" dirty="0" err="1" smtClean="0"/>
              <a:t>кога</a:t>
            </a:r>
            <a:r>
              <a:rPr lang="en-US" sz="500" dirty="0" smtClean="0"/>
              <a:t> </a:t>
            </a:r>
            <a:r>
              <a:rPr lang="en-US" sz="500" dirty="0" err="1" smtClean="0"/>
              <a:t>потпишуваат</a:t>
            </a:r>
            <a:r>
              <a:rPr lang="en-US" sz="500" dirty="0" smtClean="0"/>
              <a:t> </a:t>
            </a:r>
            <a:r>
              <a:rPr lang="en-US" sz="500" dirty="0" err="1" smtClean="0"/>
              <a:t>барање</a:t>
            </a:r>
            <a:r>
              <a:rPr lang="en-US" sz="500" dirty="0" smtClean="0"/>
              <a:t> </a:t>
            </a:r>
            <a:r>
              <a:rPr lang="en-US" sz="500" dirty="0" err="1" smtClean="0"/>
              <a:t>за</a:t>
            </a:r>
            <a:r>
              <a:rPr lang="en-US" sz="500" dirty="0" smtClean="0"/>
              <a:t> </a:t>
            </a:r>
            <a:r>
              <a:rPr lang="en-US" sz="500" dirty="0" err="1" smtClean="0"/>
              <a:t>меѓусебна</a:t>
            </a:r>
            <a:r>
              <a:rPr lang="en-US" sz="500" dirty="0" smtClean="0"/>
              <a:t> </a:t>
            </a:r>
            <a:r>
              <a:rPr lang="en-US" sz="500" dirty="0" err="1" smtClean="0"/>
              <a:t>правна</a:t>
            </a:r>
            <a:r>
              <a:rPr lang="en-US" sz="500" dirty="0" smtClean="0"/>
              <a:t> </a:t>
            </a:r>
            <a:r>
              <a:rPr lang="en-US" sz="500" dirty="0" err="1" smtClean="0"/>
              <a:t>помош</a:t>
            </a:r>
            <a:r>
              <a:rPr lang="en-US" sz="500" dirty="0" smtClean="0"/>
              <a:t>. </a:t>
            </a:r>
            <a:r>
              <a:rPr lang="en-US" sz="500" dirty="0" err="1" smtClean="0"/>
              <a:t>Конвенцијата</a:t>
            </a:r>
            <a:r>
              <a:rPr lang="en-US" sz="500" dirty="0" smtClean="0"/>
              <a:t> </a:t>
            </a:r>
            <a:r>
              <a:rPr lang="en-US" sz="500" dirty="0" err="1" smtClean="0"/>
              <a:t>од</a:t>
            </a:r>
            <a:r>
              <a:rPr lang="en-US" sz="500" dirty="0" smtClean="0"/>
              <a:t> </a:t>
            </a:r>
            <a:r>
              <a:rPr lang="en-US" sz="500" dirty="0" err="1" smtClean="0"/>
              <a:t>Будимпешта</a:t>
            </a:r>
            <a:r>
              <a:rPr lang="en-US" sz="500" dirty="0" smtClean="0"/>
              <a:t> </a:t>
            </a:r>
            <a:r>
              <a:rPr lang="en-US" sz="500" dirty="0" err="1" smtClean="0"/>
              <a:t>предвидува</a:t>
            </a:r>
            <a:r>
              <a:rPr lang="en-US" sz="500" dirty="0" smtClean="0"/>
              <a:t> </a:t>
            </a:r>
            <a:r>
              <a:rPr lang="en-US" sz="500" dirty="0" err="1" smtClean="0"/>
              <a:t>дека</a:t>
            </a:r>
            <a:r>
              <a:rPr lang="en-US" sz="500" dirty="0" smtClean="0"/>
              <a:t> </a:t>
            </a:r>
            <a:r>
              <a:rPr lang="en-US" sz="500" dirty="0" err="1" smtClean="0"/>
              <a:t>страните</a:t>
            </a:r>
            <a:r>
              <a:rPr lang="en-US" sz="500" dirty="0" smtClean="0"/>
              <a:t> </a:t>
            </a:r>
            <a:r>
              <a:rPr lang="en-US" sz="500" dirty="0" err="1" smtClean="0"/>
              <a:t>може</a:t>
            </a:r>
            <a:r>
              <a:rPr lang="en-US" sz="500" dirty="0" smtClean="0"/>
              <a:t> </a:t>
            </a:r>
            <a:r>
              <a:rPr lang="en-US" sz="500" dirty="0" err="1" smtClean="0"/>
              <a:t>да</a:t>
            </a:r>
            <a:r>
              <a:rPr lang="en-US" sz="500" dirty="0" smtClean="0"/>
              <a:t> </a:t>
            </a:r>
            <a:r>
              <a:rPr lang="en-US" sz="500" dirty="0" err="1" smtClean="0"/>
              <a:t>одбијат</a:t>
            </a:r>
            <a:r>
              <a:rPr lang="en-US" sz="500" dirty="0" smtClean="0"/>
              <a:t> </a:t>
            </a:r>
            <a:r>
              <a:rPr lang="en-US" sz="500" dirty="0" err="1" smtClean="0"/>
              <a:t>меѓусебна</a:t>
            </a:r>
            <a:r>
              <a:rPr lang="en-US" sz="500" dirty="0" smtClean="0"/>
              <a:t> </a:t>
            </a:r>
            <a:r>
              <a:rPr lang="en-US" sz="500" dirty="0" err="1" smtClean="0"/>
              <a:t>правна</a:t>
            </a:r>
            <a:r>
              <a:rPr lang="en-US" sz="500" dirty="0" smtClean="0"/>
              <a:t> </a:t>
            </a:r>
            <a:r>
              <a:rPr lang="en-US" sz="500" dirty="0" err="1" smtClean="0"/>
              <a:t>помош</a:t>
            </a:r>
            <a:r>
              <a:rPr lang="en-US" sz="500" dirty="0" smtClean="0"/>
              <a:t> </a:t>
            </a:r>
            <a:r>
              <a:rPr lang="en-US" sz="500" dirty="0" err="1" smtClean="0"/>
              <a:t>ако</a:t>
            </a:r>
            <a:r>
              <a:rPr lang="en-US" sz="500" dirty="0" smtClean="0"/>
              <a:t> </a:t>
            </a:r>
            <a:r>
              <a:rPr lang="en-US" sz="500" dirty="0" err="1" smtClean="0"/>
              <a:t>не</a:t>
            </a:r>
            <a:r>
              <a:rPr lang="en-US" sz="500" dirty="0" smtClean="0"/>
              <a:t> </a:t>
            </a:r>
            <a:r>
              <a:rPr lang="en-US" sz="500" dirty="0" err="1" smtClean="0"/>
              <a:t>биде</a:t>
            </a:r>
            <a:r>
              <a:rPr lang="en-US" sz="500" dirty="0" smtClean="0"/>
              <a:t> </a:t>
            </a:r>
            <a:r>
              <a:rPr lang="en-US" sz="500" dirty="0" err="1" smtClean="0"/>
              <a:t>исполнет</a:t>
            </a:r>
            <a:r>
              <a:rPr lang="en-US" sz="500" dirty="0" smtClean="0"/>
              <a:t> </a:t>
            </a:r>
            <a:r>
              <a:rPr lang="en-US" sz="500" dirty="0" err="1" smtClean="0"/>
              <a:t>двоен</a:t>
            </a:r>
            <a:r>
              <a:rPr lang="en-US" sz="500" dirty="0" smtClean="0"/>
              <a:t> </a:t>
            </a:r>
            <a:r>
              <a:rPr lang="en-US" sz="500" dirty="0" err="1" smtClean="0"/>
              <a:t>криминалитет</a:t>
            </a:r>
            <a:r>
              <a:rPr lang="en-US" sz="500" dirty="0" smtClean="0"/>
              <a:t>. </a:t>
            </a:r>
            <a:r>
              <a:rPr lang="en-US" sz="500" dirty="0" err="1" smtClean="0"/>
              <a:t>Меѓутоа</a:t>
            </a:r>
            <a:r>
              <a:rPr lang="en-US" sz="500" dirty="0" smtClean="0"/>
              <a:t>, </a:t>
            </a:r>
            <a:r>
              <a:rPr lang="en-US" sz="500" dirty="0" err="1" smtClean="0"/>
              <a:t>во</a:t>
            </a:r>
            <a:r>
              <a:rPr lang="en-US" sz="500" dirty="0" smtClean="0"/>
              <a:t> </a:t>
            </a:r>
            <a:r>
              <a:rPr lang="en-US" sz="500" dirty="0" err="1" smtClean="0"/>
              <a:t>согласност</a:t>
            </a:r>
            <a:r>
              <a:rPr lang="en-US" sz="500" dirty="0" smtClean="0"/>
              <a:t> </a:t>
            </a:r>
            <a:r>
              <a:rPr lang="en-US" sz="500" dirty="0" err="1" smtClean="0"/>
              <a:t>со</a:t>
            </a:r>
            <a:r>
              <a:rPr lang="en-US" sz="500" dirty="0" smtClean="0"/>
              <a:t> </a:t>
            </a:r>
            <a:r>
              <a:rPr lang="en-US" sz="500" dirty="0" err="1" smtClean="0"/>
              <a:t>член</a:t>
            </a:r>
            <a:r>
              <a:rPr lang="en-US" sz="500" dirty="0" smtClean="0"/>
              <a:t> 25 (5) </a:t>
            </a:r>
            <a:r>
              <a:rPr lang="en-US" sz="500" dirty="0" err="1" smtClean="0"/>
              <a:t>од</a:t>
            </a:r>
            <a:r>
              <a:rPr lang="en-US" sz="500" dirty="0" smtClean="0"/>
              <a:t> </a:t>
            </a:r>
            <a:r>
              <a:rPr lang="en-US" sz="500" dirty="0" err="1" smtClean="0"/>
              <a:t>Конвенцијата</a:t>
            </a:r>
            <a:r>
              <a:rPr lang="en-US" sz="500" dirty="0" smtClean="0"/>
              <a:t> </a:t>
            </a:r>
            <a:r>
              <a:rPr lang="en-US" sz="500" dirty="0" err="1" smtClean="0"/>
              <a:t>од</a:t>
            </a:r>
            <a:r>
              <a:rPr lang="en-US" sz="500" dirty="0" smtClean="0"/>
              <a:t> </a:t>
            </a:r>
            <a:r>
              <a:rPr lang="en-US" sz="500" dirty="0" err="1" smtClean="0"/>
              <a:t>Будимпешта</a:t>
            </a:r>
            <a:r>
              <a:rPr lang="en-US" sz="500" dirty="0" smtClean="0"/>
              <a:t>, </a:t>
            </a:r>
            <a:r>
              <a:rPr lang="en-US" sz="500" dirty="0" err="1" smtClean="0"/>
              <a:t>како</a:t>
            </a:r>
            <a:r>
              <a:rPr lang="en-US" sz="500" dirty="0" smtClean="0"/>
              <a:t> и </a:t>
            </a:r>
            <a:r>
              <a:rPr lang="en-US" sz="500" dirty="0" err="1" smtClean="0"/>
              <a:t>Препораката</a:t>
            </a:r>
            <a:r>
              <a:rPr lang="en-US" sz="500" dirty="0" smtClean="0"/>
              <a:t> 37 </a:t>
            </a:r>
            <a:r>
              <a:rPr lang="en-US" sz="500" dirty="0" err="1" smtClean="0"/>
              <a:t>од</a:t>
            </a:r>
            <a:r>
              <a:rPr lang="en-US" sz="500" dirty="0" smtClean="0"/>
              <a:t> </a:t>
            </a:r>
            <a:r>
              <a:rPr lang="en-US" sz="500" dirty="0" err="1" smtClean="0"/>
              <a:t>Препораките</a:t>
            </a:r>
            <a:r>
              <a:rPr lang="en-US" sz="500" dirty="0" smtClean="0"/>
              <a:t> </a:t>
            </a:r>
            <a:r>
              <a:rPr lang="en-US" sz="500" dirty="0" err="1" smtClean="0"/>
              <a:t>на</a:t>
            </a:r>
            <a:r>
              <a:rPr lang="en-US" sz="500" dirty="0" smtClean="0"/>
              <a:t> ФАТФ, </a:t>
            </a:r>
            <a:r>
              <a:rPr lang="en-US" sz="500" dirty="0" err="1" smtClean="0"/>
              <a:t>условот</a:t>
            </a:r>
            <a:r>
              <a:rPr lang="en-US" sz="500" dirty="0" smtClean="0"/>
              <a:t> </a:t>
            </a:r>
            <a:r>
              <a:rPr lang="en-US" sz="500" dirty="0" err="1" smtClean="0"/>
              <a:t>на</a:t>
            </a:r>
            <a:r>
              <a:rPr lang="en-US" sz="500" dirty="0" smtClean="0"/>
              <a:t> </a:t>
            </a:r>
            <a:r>
              <a:rPr lang="en-US" sz="500" dirty="0" err="1" smtClean="0"/>
              <a:t>двоен</a:t>
            </a:r>
            <a:r>
              <a:rPr lang="en-US" sz="500" dirty="0" smtClean="0"/>
              <a:t> </a:t>
            </a:r>
            <a:r>
              <a:rPr lang="en-US" sz="500" dirty="0" err="1" smtClean="0"/>
              <a:t>криминалитет</a:t>
            </a:r>
            <a:r>
              <a:rPr lang="en-US" sz="500" dirty="0" smtClean="0"/>
              <a:t> </a:t>
            </a:r>
            <a:r>
              <a:rPr lang="en-US" sz="500" dirty="0" err="1" smtClean="0"/>
              <a:t>ќе</a:t>
            </a:r>
            <a:r>
              <a:rPr lang="en-US" sz="500" dirty="0" smtClean="0"/>
              <a:t> </a:t>
            </a:r>
            <a:r>
              <a:rPr lang="en-US" sz="500" dirty="0" err="1" smtClean="0"/>
              <a:t>се</a:t>
            </a:r>
            <a:r>
              <a:rPr lang="en-US" sz="500" dirty="0" smtClean="0"/>
              <a:t> </a:t>
            </a:r>
            <a:r>
              <a:rPr lang="en-US" sz="500" dirty="0" err="1" smtClean="0"/>
              <a:t>смета</a:t>
            </a:r>
            <a:r>
              <a:rPr lang="en-US" sz="500" dirty="0" smtClean="0"/>
              <a:t> </a:t>
            </a:r>
            <a:r>
              <a:rPr lang="en-US" sz="500" dirty="0" err="1" smtClean="0"/>
              <a:t>за</a:t>
            </a:r>
            <a:r>
              <a:rPr lang="en-US" sz="500" dirty="0" smtClean="0"/>
              <a:t> </a:t>
            </a:r>
            <a:r>
              <a:rPr lang="en-US" sz="500" dirty="0" err="1" smtClean="0"/>
              <a:t>исполнет</a:t>
            </a:r>
            <a:r>
              <a:rPr lang="en-US" sz="500" dirty="0" smtClean="0"/>
              <a:t>, </a:t>
            </a:r>
            <a:r>
              <a:rPr lang="en-US" sz="500" dirty="0" err="1" smtClean="0"/>
              <a:t>без</a:t>
            </a:r>
            <a:r>
              <a:rPr lang="en-US" sz="500" dirty="0" smtClean="0"/>
              <a:t> </a:t>
            </a:r>
            <a:r>
              <a:rPr lang="en-US" sz="500" dirty="0" err="1" smtClean="0"/>
              <a:t>оглед</a:t>
            </a:r>
            <a:r>
              <a:rPr lang="en-US" sz="500" dirty="0" smtClean="0"/>
              <a:t> </a:t>
            </a:r>
            <a:r>
              <a:rPr lang="en-US" sz="500" dirty="0" err="1" smtClean="0"/>
              <a:t>дали</a:t>
            </a:r>
            <a:r>
              <a:rPr lang="en-US" sz="500" dirty="0" smtClean="0"/>
              <a:t> </a:t>
            </a:r>
            <a:r>
              <a:rPr lang="en-US" sz="500" dirty="0" err="1" smtClean="0"/>
              <a:t>според</a:t>
            </a:r>
            <a:r>
              <a:rPr lang="en-US" sz="500" dirty="0" smtClean="0"/>
              <a:t> </a:t>
            </a:r>
            <a:r>
              <a:rPr lang="en-US" sz="500" dirty="0" err="1" smtClean="0"/>
              <a:t>законите</a:t>
            </a:r>
            <a:r>
              <a:rPr lang="en-US" sz="500" dirty="0" smtClean="0"/>
              <a:t> </a:t>
            </a:r>
            <a:r>
              <a:rPr lang="en-US" sz="500" dirty="0" err="1" smtClean="0"/>
              <a:t>на</a:t>
            </a:r>
            <a:r>
              <a:rPr lang="en-US" sz="500" dirty="0" smtClean="0"/>
              <a:t> </a:t>
            </a:r>
            <a:r>
              <a:rPr lang="en-US" sz="500" dirty="0" err="1" smtClean="0"/>
              <a:t>страната</a:t>
            </a:r>
            <a:r>
              <a:rPr lang="en-US" sz="500" dirty="0" smtClean="0"/>
              <a:t> </a:t>
            </a:r>
            <a:r>
              <a:rPr lang="en-US" sz="500" dirty="0" err="1" smtClean="0"/>
              <a:t>што</a:t>
            </a:r>
            <a:r>
              <a:rPr lang="en-US" sz="500" dirty="0" smtClean="0"/>
              <a:t> </a:t>
            </a:r>
            <a:r>
              <a:rPr lang="en-US" sz="500" dirty="0" err="1" smtClean="0"/>
              <a:t>го</a:t>
            </a:r>
            <a:r>
              <a:rPr lang="en-US" sz="500" dirty="0" smtClean="0"/>
              <a:t> </a:t>
            </a:r>
            <a:r>
              <a:rPr lang="en-US" sz="500" dirty="0" err="1" smtClean="0"/>
              <a:t>добива</a:t>
            </a:r>
            <a:r>
              <a:rPr lang="en-US" sz="500" dirty="0" smtClean="0"/>
              <a:t> </a:t>
            </a:r>
            <a:r>
              <a:rPr lang="en-US" sz="500" dirty="0" err="1" smtClean="0"/>
              <a:t>барањето</a:t>
            </a:r>
            <a:r>
              <a:rPr lang="en-US" sz="500" dirty="0" smtClean="0"/>
              <a:t> </a:t>
            </a:r>
            <a:r>
              <a:rPr lang="en-US" sz="500" dirty="0" err="1" smtClean="0"/>
              <a:t>кривичното</a:t>
            </a:r>
            <a:r>
              <a:rPr lang="en-US" sz="500" dirty="0" smtClean="0"/>
              <a:t> </a:t>
            </a:r>
            <a:r>
              <a:rPr lang="en-US" sz="500" dirty="0" err="1" smtClean="0"/>
              <a:t>дело</a:t>
            </a:r>
            <a:r>
              <a:rPr lang="en-US" sz="500" dirty="0" smtClean="0"/>
              <a:t> е </a:t>
            </a:r>
            <a:r>
              <a:rPr lang="en-US" sz="500" dirty="0" err="1" smtClean="0"/>
              <a:t>во</a:t>
            </a:r>
            <a:r>
              <a:rPr lang="en-US" sz="500" dirty="0" smtClean="0"/>
              <a:t> </a:t>
            </a:r>
            <a:r>
              <a:rPr lang="en-US" sz="500" dirty="0" err="1" smtClean="0"/>
              <a:t>иста</a:t>
            </a:r>
            <a:r>
              <a:rPr lang="en-US" sz="500" dirty="0" smtClean="0"/>
              <a:t> </a:t>
            </a:r>
            <a:r>
              <a:rPr lang="en-US" sz="500" dirty="0" err="1" smtClean="0"/>
              <a:t>категорија</a:t>
            </a:r>
            <a:r>
              <a:rPr lang="en-US" sz="500" dirty="0" smtClean="0"/>
              <a:t> </a:t>
            </a:r>
            <a:r>
              <a:rPr lang="en-US" sz="500" dirty="0" err="1" smtClean="0"/>
              <a:t>на</a:t>
            </a:r>
            <a:r>
              <a:rPr lang="en-US" sz="500" dirty="0" smtClean="0"/>
              <a:t> </a:t>
            </a:r>
            <a:r>
              <a:rPr lang="en-US" sz="500" dirty="0" err="1" smtClean="0"/>
              <a:t>дело</a:t>
            </a:r>
            <a:r>
              <a:rPr lang="en-US" sz="500" dirty="0" smtClean="0"/>
              <a:t> </a:t>
            </a:r>
            <a:r>
              <a:rPr lang="en-US" sz="500" dirty="0" err="1" smtClean="0"/>
              <a:t>или</a:t>
            </a:r>
            <a:r>
              <a:rPr lang="en-US" sz="500" dirty="0" smtClean="0"/>
              <a:t> </a:t>
            </a:r>
            <a:r>
              <a:rPr lang="en-US" sz="500" dirty="0" err="1" smtClean="0"/>
              <a:t>делото</a:t>
            </a:r>
            <a:r>
              <a:rPr lang="en-US" sz="500" dirty="0" smtClean="0"/>
              <a:t> е </a:t>
            </a:r>
            <a:r>
              <a:rPr lang="en-US" sz="500" dirty="0" err="1" smtClean="0"/>
              <a:t>именувано</a:t>
            </a:r>
            <a:r>
              <a:rPr lang="en-US" sz="500" dirty="0" smtClean="0"/>
              <a:t> </a:t>
            </a:r>
            <a:r>
              <a:rPr lang="en-US" sz="500" dirty="0" err="1" smtClean="0"/>
              <a:t>со</a:t>
            </a:r>
            <a:r>
              <a:rPr lang="en-US" sz="500" dirty="0" smtClean="0"/>
              <a:t> </a:t>
            </a:r>
            <a:r>
              <a:rPr lang="en-US" sz="500" dirty="0" err="1" smtClean="0"/>
              <a:t>иста</a:t>
            </a:r>
            <a:r>
              <a:rPr lang="en-US" sz="500" dirty="0" smtClean="0"/>
              <a:t> </a:t>
            </a:r>
            <a:r>
              <a:rPr lang="en-US" sz="500" dirty="0" err="1" smtClean="0"/>
              <a:t>терминологија</a:t>
            </a:r>
            <a:r>
              <a:rPr lang="en-US" sz="500" dirty="0" smtClean="0"/>
              <a:t> </a:t>
            </a:r>
            <a:r>
              <a:rPr lang="en-US" sz="500" dirty="0" err="1" smtClean="0"/>
              <a:t>како</a:t>
            </a:r>
            <a:r>
              <a:rPr lang="en-US" sz="500" dirty="0" smtClean="0"/>
              <a:t> </a:t>
            </a:r>
            <a:r>
              <a:rPr lang="en-US" sz="500" dirty="0" err="1" smtClean="0"/>
              <a:t>онаа</a:t>
            </a:r>
            <a:r>
              <a:rPr lang="en-US" sz="500" dirty="0" smtClean="0"/>
              <a:t> </a:t>
            </a:r>
            <a:r>
              <a:rPr lang="en-US" sz="500" dirty="0" err="1" smtClean="0"/>
              <a:t>на</a:t>
            </a:r>
            <a:r>
              <a:rPr lang="en-US" sz="500" dirty="0" smtClean="0"/>
              <a:t> </a:t>
            </a:r>
            <a:r>
              <a:rPr lang="en-US" sz="500" dirty="0" err="1" smtClean="0"/>
              <a:t>страната</a:t>
            </a:r>
            <a:r>
              <a:rPr lang="en-US" sz="500" dirty="0" smtClean="0"/>
              <a:t> </a:t>
            </a:r>
            <a:r>
              <a:rPr lang="en-US" sz="500" dirty="0" err="1" smtClean="0"/>
              <a:t>што</a:t>
            </a:r>
            <a:r>
              <a:rPr lang="en-US" sz="500" dirty="0" smtClean="0"/>
              <a:t> </a:t>
            </a:r>
            <a:r>
              <a:rPr lang="en-US" sz="500" dirty="0" err="1" smtClean="0"/>
              <a:t>го</a:t>
            </a:r>
            <a:r>
              <a:rPr lang="en-US" sz="500" dirty="0" smtClean="0"/>
              <a:t> </a:t>
            </a:r>
            <a:r>
              <a:rPr lang="en-US" sz="500" dirty="0" err="1" smtClean="0"/>
              <a:t>поднесува</a:t>
            </a:r>
            <a:r>
              <a:rPr lang="en-US" sz="500" dirty="0" smtClean="0"/>
              <a:t> </a:t>
            </a:r>
            <a:r>
              <a:rPr lang="en-US" sz="500" dirty="0" err="1" smtClean="0"/>
              <a:t>барањето</a:t>
            </a:r>
            <a:r>
              <a:rPr lang="en-US" sz="500" dirty="0" smtClean="0"/>
              <a:t>, </a:t>
            </a:r>
            <a:r>
              <a:rPr lang="en-US" sz="500" dirty="0" err="1" smtClean="0"/>
              <a:t>ако</a:t>
            </a:r>
            <a:r>
              <a:rPr lang="en-US" sz="500" dirty="0" smtClean="0"/>
              <a:t> </a:t>
            </a:r>
            <a:r>
              <a:rPr lang="en-US" sz="500" dirty="0" err="1" smtClean="0"/>
              <a:t>однесувањето</a:t>
            </a:r>
            <a:r>
              <a:rPr lang="en-US" sz="500" dirty="0" smtClean="0"/>
              <a:t> </a:t>
            </a:r>
            <a:r>
              <a:rPr lang="en-US" sz="500" dirty="0" err="1" smtClean="0"/>
              <a:t>што</a:t>
            </a:r>
            <a:r>
              <a:rPr lang="en-US" sz="500" dirty="0" smtClean="0"/>
              <a:t> е </a:t>
            </a:r>
            <a:r>
              <a:rPr lang="en-US" sz="500" dirty="0" err="1" smtClean="0"/>
              <a:t>во</a:t>
            </a:r>
            <a:r>
              <a:rPr lang="en-US" sz="500" dirty="0" smtClean="0"/>
              <a:t> </a:t>
            </a:r>
            <a:r>
              <a:rPr lang="en-US" sz="500" dirty="0" err="1" smtClean="0"/>
              <a:t>основата</a:t>
            </a:r>
            <a:r>
              <a:rPr lang="en-US" sz="500" dirty="0" smtClean="0"/>
              <a:t> </a:t>
            </a:r>
            <a:r>
              <a:rPr lang="en-US" sz="500" dirty="0" err="1" smtClean="0"/>
              <a:t>на</a:t>
            </a:r>
            <a:r>
              <a:rPr lang="en-US" sz="500" dirty="0" smtClean="0"/>
              <a:t> </a:t>
            </a:r>
            <a:r>
              <a:rPr lang="en-US" sz="500" dirty="0" err="1" smtClean="0"/>
              <a:t>делото</a:t>
            </a:r>
            <a:r>
              <a:rPr lang="en-US" sz="500" dirty="0" smtClean="0"/>
              <a:t> </a:t>
            </a:r>
            <a:r>
              <a:rPr lang="en-US" sz="500" dirty="0" err="1" smtClean="0"/>
              <a:t>за</a:t>
            </a:r>
            <a:r>
              <a:rPr lang="en-US" sz="500" dirty="0" smtClean="0"/>
              <a:t> </a:t>
            </a:r>
            <a:r>
              <a:rPr lang="en-US" sz="500" dirty="0" err="1" smtClean="0"/>
              <a:t>кое</a:t>
            </a:r>
            <a:r>
              <a:rPr lang="en-US" sz="500" dirty="0" smtClean="0"/>
              <a:t> </a:t>
            </a:r>
            <a:r>
              <a:rPr lang="en-US" sz="500" dirty="0" err="1" smtClean="0"/>
              <a:t>се</a:t>
            </a:r>
            <a:r>
              <a:rPr lang="en-US" sz="500" dirty="0" smtClean="0"/>
              <a:t> </a:t>
            </a:r>
            <a:r>
              <a:rPr lang="en-US" sz="500" dirty="0" err="1" smtClean="0"/>
              <a:t>бара</a:t>
            </a:r>
            <a:r>
              <a:rPr lang="en-US" sz="500" dirty="0" smtClean="0"/>
              <a:t> </a:t>
            </a:r>
            <a:r>
              <a:rPr lang="en-US" sz="500" dirty="0" err="1" smtClean="0"/>
              <a:t>помош</a:t>
            </a:r>
            <a:r>
              <a:rPr lang="en-US" sz="500" dirty="0" smtClean="0"/>
              <a:t> е </a:t>
            </a:r>
            <a:r>
              <a:rPr lang="en-US" sz="500" dirty="0" err="1" smtClean="0"/>
              <a:t>кривично</a:t>
            </a:r>
            <a:r>
              <a:rPr lang="en-US" sz="500" dirty="0" smtClean="0"/>
              <a:t> </a:t>
            </a:r>
            <a:r>
              <a:rPr lang="en-US" sz="500" dirty="0" err="1" smtClean="0"/>
              <a:t>дело</a:t>
            </a:r>
            <a:r>
              <a:rPr lang="en-US" sz="500" dirty="0" smtClean="0"/>
              <a:t> </a:t>
            </a:r>
            <a:r>
              <a:rPr lang="en-US" sz="500" dirty="0" err="1" smtClean="0"/>
              <a:t>според</a:t>
            </a:r>
            <a:r>
              <a:rPr lang="en-US" sz="500" dirty="0" smtClean="0"/>
              <a:t> </a:t>
            </a:r>
            <a:r>
              <a:rPr lang="en-US" sz="500" dirty="0" err="1" smtClean="0"/>
              <a:t>нејзиното</a:t>
            </a:r>
            <a:r>
              <a:rPr lang="en-US" sz="500" dirty="0" smtClean="0"/>
              <a:t> </a:t>
            </a:r>
            <a:r>
              <a:rPr lang="en-US" sz="500" dirty="0" err="1" smtClean="0"/>
              <a:t>право</a:t>
            </a:r>
            <a:r>
              <a:rPr lang="en-US" sz="500" dirty="0" smtClean="0"/>
              <a:t>.</a:t>
            </a:r>
          </a:p>
          <a:p>
            <a:pPr>
              <a:lnSpc>
                <a:spcPct val="60000"/>
              </a:lnSpc>
            </a:pPr>
            <a:endParaRPr lang="en-US" sz="500" dirty="0" smtClean="0"/>
          </a:p>
          <a:p>
            <a:pPr>
              <a:lnSpc>
                <a:spcPct val="60000"/>
              </a:lnSpc>
            </a:pPr>
            <a:endParaRPr lang="en-US" sz="500" dirty="0" smtClean="0"/>
          </a:p>
          <a:p>
            <a:pPr>
              <a:lnSpc>
                <a:spcPct val="60000"/>
              </a:lnSpc>
            </a:pPr>
            <a:endParaRPr lang="en-US" sz="500" dirty="0" smtClean="0"/>
          </a:p>
          <a:p>
            <a:pPr>
              <a:lnSpc>
                <a:spcPct val="60000"/>
              </a:lnSpc>
            </a:pPr>
            <a:r>
              <a:rPr lang="en-US" sz="500" dirty="0" smtClean="0"/>
              <a:t> </a:t>
            </a:r>
          </a:p>
        </p:txBody>
      </p:sp>
      <p:sp>
        <p:nvSpPr>
          <p:cNvPr id="4506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l"/>
            <a:fld id="{CD54D184-5D9F-465B-A716-8F2FCBB94817}" type="slidenum">
              <a:rPr lang="en-US" smtClean="0"/>
              <a:pPr algn="l"/>
              <a:t>20</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На пример, во барањето за меѓусебна правна помош што се однесува на ситуација кога е хакиран компјутер треба да се дефинира дека е сомнителна IP-адресата 210.0.XXX.XXX што соодветствува на провајдерот на интернет-услуги што е лоциран во странскиот град City X, странската држава Y, кој се поврзал со хакираниот компјутер на 1 јануари 2017 година меѓу 7.30 и 11.30 часот (GMT+ X).</a:t>
            </a:r>
          </a:p>
          <a:p>
            <a:endParaRPr lang="en-US" smtClean="0"/>
          </a:p>
          <a:p>
            <a:r>
              <a:rPr lang="en-US" smtClean="0"/>
              <a:t>Нашите истраги ни овозможија да утврдиме дека сомнителната IP-адреса 210.0.XXX.XXX ѝ е доделена на компанијата XXXX, чија физичка адреса е XXXX. </a:t>
            </a:r>
          </a:p>
          <a:p>
            <a:endParaRPr lang="en-US" smtClean="0"/>
          </a:p>
          <a:p>
            <a:r>
              <a:rPr lang="en-US" smtClean="0"/>
              <a:t>Важно е да се даде колку што е можно поспецифична и подетална информација. </a:t>
            </a:r>
          </a:p>
          <a:p>
            <a:endParaRPr lang="en-US" smtClean="0"/>
          </a:p>
          <a:p>
            <a:r>
              <a:rPr lang="en-US" smtClean="0"/>
              <a:t>Временските референции мора секогаш да бидат дадени според средното време по Гринич (GMT). </a:t>
            </a:r>
          </a:p>
        </p:txBody>
      </p:sp>
      <p:sp>
        <p:nvSpPr>
          <p:cNvPr id="46084"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l"/>
            <a:fld id="{B1EB3247-0C84-4678-941B-FC592C6C619C}" type="slidenum">
              <a:rPr lang="en-US" smtClean="0"/>
              <a:pPr algn="l"/>
              <a:t>21</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70000"/>
              </a:lnSpc>
            </a:pPr>
            <a:r>
              <a:rPr lang="en-US" sz="600" smtClean="0"/>
              <a:t>Важечко право за извршување на барањето е правото на </a:t>
            </a:r>
            <a:r>
              <a:rPr lang="en-US" sz="600" b="1" smtClean="0"/>
              <a:t>државата до која е доставено барањето, </a:t>
            </a:r>
            <a:r>
              <a:rPr lang="en-US" sz="600" smtClean="0"/>
              <a:t>освен ако со билатерална или мултилатерална конвенција не е дефинирано поинаку.</a:t>
            </a:r>
          </a:p>
          <a:p>
            <a:pPr>
              <a:lnSpc>
                <a:spcPct val="70000"/>
              </a:lnSpc>
            </a:pPr>
            <a:endParaRPr lang="en-US" sz="600" smtClean="0"/>
          </a:p>
          <a:p>
            <a:pPr>
              <a:lnSpc>
                <a:spcPct val="70000"/>
              </a:lnSpc>
            </a:pPr>
            <a:r>
              <a:rPr lang="en-US" sz="600" smtClean="0"/>
              <a:t>Поради тоа, процедуралните закони што се применливи за налогот за претрес ќе варираат според тоа дали судскиот систем на државата до која е доставено барањето е </a:t>
            </a:r>
            <a:r>
              <a:rPr lang="en-US" sz="600" b="1" smtClean="0"/>
              <a:t>инквизиторен, </a:t>
            </a:r>
            <a:r>
              <a:rPr lang="en-US" sz="600" smtClean="0"/>
              <a:t>во кој магистратот - како што е истражниот судија во Франција или во Белгија - одлучува по сопствена иницијатива да издаде налог за претрес, или </a:t>
            </a:r>
            <a:r>
              <a:rPr lang="en-US" sz="600" b="1" smtClean="0"/>
              <a:t>акузаторен</a:t>
            </a:r>
            <a:r>
              <a:rPr lang="en-US" sz="600" smtClean="0"/>
              <a:t>, во кој налог за претрес може да издаде полицијата, како во Англија, или обвинител, како во Италија или во Германија, под контрола на судија што ја гарантира легалноста на истрагите. </a:t>
            </a:r>
          </a:p>
          <a:p>
            <a:pPr>
              <a:lnSpc>
                <a:spcPct val="70000"/>
              </a:lnSpc>
            </a:pPr>
            <a:endParaRPr lang="en-US" sz="600" smtClean="0"/>
          </a:p>
          <a:p>
            <a:pPr>
              <a:lnSpc>
                <a:spcPct val="70000"/>
              </a:lnSpc>
            </a:pPr>
            <a:r>
              <a:rPr lang="en-US" sz="600" smtClean="0"/>
              <a:t>Налозите за претрес, генерално, се сметаат за интрузивни и присилни правни мерки. Според тоа, многу е важно темелно да се резимира случајот и секогаш да се објасни причината поради која се бараат докази и дејства во однос на истрагата што е во тек. Исто така, од суштинско значење е да се знаат националните правни диспозиции и процедури на државата до која е доставено барањето. </a:t>
            </a:r>
          </a:p>
          <a:p>
            <a:pPr>
              <a:lnSpc>
                <a:spcPct val="70000"/>
              </a:lnSpc>
            </a:pPr>
            <a:endParaRPr lang="en-US" sz="600" smtClean="0"/>
          </a:p>
          <a:p>
            <a:pPr>
              <a:lnSpc>
                <a:spcPct val="70000"/>
              </a:lnSpc>
            </a:pPr>
            <a:r>
              <a:rPr lang="en-US" sz="600" smtClean="0"/>
              <a:t>Државите што се под влијание на </a:t>
            </a:r>
            <a:r>
              <a:rPr lang="en-US" sz="600" b="1" smtClean="0"/>
              <a:t>англосаксонското</a:t>
            </a:r>
            <a:r>
              <a:rPr lang="en-US" sz="600" smtClean="0"/>
              <a:t>,</a:t>
            </a:r>
            <a:r>
              <a:rPr lang="en-US" sz="600" b="1" smtClean="0"/>
              <a:t> односно на обичајното право</a:t>
            </a:r>
            <a:r>
              <a:rPr lang="en-US" sz="600" smtClean="0"/>
              <a:t>,</a:t>
            </a:r>
            <a:r>
              <a:rPr lang="en-US" sz="600" b="1" smtClean="0"/>
              <a:t> </a:t>
            </a:r>
            <a:r>
              <a:rPr lang="en-US" sz="600" smtClean="0"/>
              <a:t>особено бараат многу екстензивен преглед на случајот за да утврдат постоење на веројатна причина. Имено, локалната надлежна судска власт ќе треба да издаде сопствен налог за да може да се спроведе истражна мерка. </a:t>
            </a:r>
          </a:p>
          <a:p>
            <a:pPr>
              <a:lnSpc>
                <a:spcPct val="70000"/>
              </a:lnSpc>
            </a:pPr>
            <a:endParaRPr lang="en-US" sz="600" smtClean="0"/>
          </a:p>
          <a:p>
            <a:pPr>
              <a:lnSpc>
                <a:spcPct val="70000"/>
              </a:lnSpc>
            </a:pPr>
            <a:r>
              <a:rPr lang="en-US" sz="600" u="sng" smtClean="0"/>
              <a:t>Издавањето на таков налог ќе биде условено со докажување на:</a:t>
            </a:r>
          </a:p>
          <a:p>
            <a:pPr>
              <a:lnSpc>
                <a:spcPct val="70000"/>
              </a:lnSpc>
            </a:pPr>
            <a:r>
              <a:rPr lang="en-US" sz="600" smtClean="0"/>
              <a:t>	- пропорционалноста на истражната мерка во однос на предметното дело;</a:t>
            </a:r>
          </a:p>
          <a:p>
            <a:pPr>
              <a:lnSpc>
                <a:spcPct val="70000"/>
              </a:lnSpc>
            </a:pPr>
            <a:r>
              <a:rPr lang="en-US" sz="600" smtClean="0"/>
              <a:t>	- нејзината неопходност (дали со помалку интрузивна или присилна мерка не би се добиле слични резултати?);</a:t>
            </a:r>
          </a:p>
          <a:p>
            <a:pPr>
              <a:lnSpc>
                <a:spcPct val="70000"/>
              </a:lnSpc>
            </a:pPr>
            <a:r>
              <a:rPr lang="en-US" sz="600" smtClean="0"/>
              <a:t>	- постоење на сериозни причини што доведуваат до верување дека ќе се најдат докази на местото каде што треба да се изврши претрес. </a:t>
            </a:r>
          </a:p>
          <a:p>
            <a:pPr>
              <a:lnSpc>
                <a:spcPct val="70000"/>
              </a:lnSpc>
            </a:pPr>
            <a:endParaRPr lang="en-US" sz="600" smtClean="0"/>
          </a:p>
          <a:p>
            <a:pPr>
              <a:lnSpc>
                <a:spcPct val="70000"/>
              </a:lnSpc>
            </a:pPr>
            <a:r>
              <a:rPr lang="en-US" sz="600" u="sng" smtClean="0"/>
              <a:t>Давање прецизни индикации на местата и на предметите што треба да се пребараат:</a:t>
            </a:r>
          </a:p>
          <a:p>
            <a:pPr>
              <a:lnSpc>
                <a:spcPct val="70000"/>
              </a:lnSpc>
            </a:pPr>
            <a:r>
              <a:rPr lang="en-US" sz="600" smtClean="0"/>
              <a:t>Треба да се дадат прецизни индикации за доказите и за предметите што се пребарани, како и за местата каде што треба да се лоцирани овие елементи. Во некои случаи, на пример, кога во времето на пишување на барањето за меѓусебна правна помош не може да се дадат вакви прецизни индикации, постои можност да се наведат детали за контакт на судскиот орган што го упатува барањето за да може органот до кој е упатено барањето подоцна да побара какви било потребни дополнителни информации.</a:t>
            </a:r>
          </a:p>
          <a:p>
            <a:pPr>
              <a:lnSpc>
                <a:spcPct val="70000"/>
              </a:lnSpc>
            </a:pPr>
            <a:endParaRPr lang="en-US" sz="600" smtClean="0"/>
          </a:p>
          <a:p>
            <a:pPr>
              <a:lnSpc>
                <a:spcPct val="70000"/>
              </a:lnSpc>
            </a:pPr>
            <a:r>
              <a:rPr lang="en-US" sz="600" b="1" smtClean="0"/>
              <a:t>Координирани налози за претрес</a:t>
            </a:r>
            <a:r>
              <a:rPr lang="en-US" sz="600" smtClean="0"/>
              <a:t> може да се спроведат во различни земји со помош на заедничките истражни тимови или преку ЕВРОПРАВДА.</a:t>
            </a:r>
          </a:p>
          <a:p>
            <a:pPr>
              <a:lnSpc>
                <a:spcPct val="70000"/>
              </a:lnSpc>
            </a:pPr>
            <a:endParaRPr lang="en-US" sz="600" smtClean="0"/>
          </a:p>
          <a:p>
            <a:pPr>
              <a:lnSpc>
                <a:spcPct val="70000"/>
              </a:lnSpc>
            </a:pPr>
            <a:r>
              <a:rPr lang="en-US" sz="600" b="1" smtClean="0"/>
              <a:t>Специфични основи за одбивање да се изврши барање за претрес:</a:t>
            </a:r>
          </a:p>
          <a:p>
            <a:pPr>
              <a:lnSpc>
                <a:spcPct val="70000"/>
              </a:lnSpc>
            </a:pPr>
            <a:endParaRPr lang="en-US" sz="600" smtClean="0"/>
          </a:p>
          <a:p>
            <a:pPr>
              <a:lnSpc>
                <a:spcPct val="70000"/>
              </a:lnSpc>
            </a:pPr>
            <a:r>
              <a:rPr lang="en-US" sz="600" u="sng" smtClean="0"/>
              <a:t>- Совет на Европа, шенген-зоната е исклучена</a:t>
            </a:r>
          </a:p>
          <a:p>
            <a:pPr>
              <a:lnSpc>
                <a:spcPct val="70000"/>
              </a:lnSpc>
            </a:pPr>
            <a:endParaRPr lang="en-US" sz="600" smtClean="0"/>
          </a:p>
          <a:p>
            <a:pPr>
              <a:lnSpc>
                <a:spcPct val="70000"/>
              </a:lnSpc>
            </a:pPr>
            <a:r>
              <a:rPr lang="en-US" sz="600" smtClean="0"/>
              <a:t>Во член 5 од Европската конвенција за меѓусебна помош во кривичната материја (20 април 1959 година) е дефинирано дека државите-членки може да одбијат да спроведат налог за претрес поради една од следниве две причини:</a:t>
            </a:r>
          </a:p>
          <a:p>
            <a:pPr>
              <a:lnSpc>
                <a:spcPct val="70000"/>
              </a:lnSpc>
              <a:buFontTx/>
              <a:buChar char="•"/>
            </a:pPr>
            <a:r>
              <a:rPr lang="en-US" sz="600" smtClean="0"/>
              <a:t>Двоен криминалитет: државата до која се поднесува барањето може да одбие да спроведе налог за претрес ако делото на кое се однесува барањето не се казнува според националното право или ако предметното дело не се казнува, според нејзиното сопствено право, со казна што е доволна за да овозможи екстрадиција (не е дело за кое се извршува екстрадиција). </a:t>
            </a:r>
          </a:p>
          <a:p>
            <a:pPr>
              <a:lnSpc>
                <a:spcPct val="70000"/>
              </a:lnSpc>
              <a:buFontTx/>
              <a:buChar char="•"/>
            </a:pPr>
            <a:r>
              <a:rPr lang="en-US" sz="600" smtClean="0"/>
              <a:t>Неконзистентност на барањето со националното право на државата до која е упатено барањето: ова им овозможува на државите да го поднесат извршувањето на налогот на авторизација од национален судија што ќе ја гарантира легалноста на истрагите во согласност со националното право и постапка.</a:t>
            </a:r>
          </a:p>
          <a:p>
            <a:pPr>
              <a:lnSpc>
                <a:spcPct val="70000"/>
              </a:lnSpc>
            </a:pPr>
            <a:endParaRPr lang="en-US" sz="600" smtClean="0"/>
          </a:p>
          <a:p>
            <a:pPr>
              <a:lnSpc>
                <a:spcPct val="70000"/>
              </a:lnSpc>
            </a:pPr>
            <a:r>
              <a:rPr lang="en-US" sz="600" smtClean="0"/>
              <a:t>Државите може да се повикаат на овие основи за одбивање само ако ги декларирале во текот на ратификацијата на Конвенцијата. За да дознаете кои декларации ги дала секоја држава, овие информации се достапни на интернет-страницата на Советот на Европа (http://conventions.coe.int).</a:t>
            </a:r>
          </a:p>
          <a:p>
            <a:pPr>
              <a:lnSpc>
                <a:spcPct val="70000"/>
              </a:lnSpc>
            </a:pPr>
            <a:endParaRPr lang="en-US" sz="600" smtClean="0"/>
          </a:p>
          <a:p>
            <a:pPr>
              <a:lnSpc>
                <a:spcPct val="70000"/>
              </a:lnSpc>
            </a:pPr>
            <a:endParaRPr lang="en-US" sz="600" smtClean="0"/>
          </a:p>
        </p:txBody>
      </p:sp>
      <p:sp>
        <p:nvSpPr>
          <p:cNvPr id="47108"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l"/>
            <a:fld id="{7E1977E1-B499-4A61-8159-B9C669F5E7A6}" type="slidenum">
              <a:rPr lang="en-US" smtClean="0"/>
              <a:pPr algn="l"/>
              <a:t>22</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a:p>
            <a:r>
              <a:rPr lang="en-US" smtClean="0"/>
              <a:t>Постои можност државата што го упатува барањето да побара од државата до која се упатува барањето да даде изјава или заверен документ со кој ќе се потврди:</a:t>
            </a:r>
          </a:p>
          <a:p>
            <a:endParaRPr lang="en-US" smtClean="0"/>
          </a:p>
          <a:p>
            <a:r>
              <a:rPr lang="en-US" smtClean="0"/>
              <a:t>	- секој предмет што е запленет;</a:t>
            </a:r>
          </a:p>
          <a:p>
            <a:endParaRPr lang="en-US" smtClean="0"/>
          </a:p>
          <a:p>
            <a:r>
              <a:rPr lang="en-US" smtClean="0"/>
              <a:t>	- секое лице што ракувало или го имало во владеење предметниот предмет;</a:t>
            </a:r>
          </a:p>
          <a:p>
            <a:endParaRPr lang="en-US" smtClean="0"/>
          </a:p>
          <a:p>
            <a:r>
              <a:rPr lang="en-US" smtClean="0"/>
              <a:t>	- условите во кои бил заштитуван или чуван предметот. </a:t>
            </a:r>
          </a:p>
          <a:p>
            <a:endParaRPr lang="en-US" smtClean="0"/>
          </a:p>
          <a:p>
            <a:r>
              <a:rPr lang="en-US" smtClean="0"/>
              <a:t>Со ова ќе им се овозможи на службите за спроведување на законот и на судовите да утврдат точно како биле добиени доказите и дали тие можеби биле контаминирани.</a:t>
            </a:r>
          </a:p>
          <a:p>
            <a:endParaRPr lang="en-US" smtClean="0"/>
          </a:p>
          <a:p>
            <a:endParaRPr lang="en-US" smtClean="0"/>
          </a:p>
        </p:txBody>
      </p:sp>
      <p:sp>
        <p:nvSpPr>
          <p:cNvPr id="4813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algn="l"/>
            <a:fld id="{C23D4585-0070-42D2-B644-327C31EB3580}" type="slidenum">
              <a:rPr lang="en-US" smtClean="0"/>
              <a:pPr algn="l"/>
              <a:t>23</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D6169413-36B4-4F1D-BB26-C0783D9F6E5C}" type="datetimeFigureOut">
              <a:rPr lang="en-GB"/>
              <a:pPr>
                <a:defRPr/>
              </a:pPr>
              <a:t>09/11/2017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F743EA9-8CCA-4704-B2BD-512F12C0642B}" type="slidenum">
              <a:rPr lang="en-GB"/>
              <a:pPr>
                <a:defRPr/>
              </a:pPr>
              <a:t>‹#›</a:t>
            </a:fld>
            <a:endParaRPr lang="en-GB"/>
          </a:p>
        </p:txBody>
      </p:sp>
    </p:spTree>
    <p:extLst>
      <p:ext uri="{BB962C8B-B14F-4D97-AF65-F5344CB8AC3E}">
        <p14:creationId xmlns:p14="http://schemas.microsoft.com/office/powerpoint/2010/main" val="2648656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2E3F31AB-5169-4DCD-9F91-3D0E35244D47}" type="datetimeFigureOut">
              <a:rPr lang="en-GB"/>
              <a:pPr>
                <a:defRPr/>
              </a:pPr>
              <a:t>09/11/2017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3ACA07F-07A2-438D-A68F-AD38FFB234CB}" type="slidenum">
              <a:rPr lang="en-GB"/>
              <a:pPr>
                <a:defRPr/>
              </a:pPr>
              <a:t>‹#›</a:t>
            </a:fld>
            <a:endParaRPr lang="en-GB"/>
          </a:p>
        </p:txBody>
      </p:sp>
    </p:spTree>
    <p:extLst>
      <p:ext uri="{BB962C8B-B14F-4D97-AF65-F5344CB8AC3E}">
        <p14:creationId xmlns:p14="http://schemas.microsoft.com/office/powerpoint/2010/main" val="1185030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52736"/>
            <a:ext cx="2057400" cy="507342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052736"/>
            <a:ext cx="6019800" cy="50734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08929938-06B7-44B9-9A25-94895838F6BA}" type="datetimeFigureOut">
              <a:rPr lang="en-GB"/>
              <a:pPr>
                <a:defRPr/>
              </a:pPr>
              <a:t>09/11/2017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69831DE-FD4F-4B7C-A9B3-A9D5D85469CC}" type="slidenum">
              <a:rPr lang="en-GB"/>
              <a:pPr>
                <a:defRPr/>
              </a:pPr>
              <a:t>‹#›</a:t>
            </a:fld>
            <a:endParaRPr lang="en-GB"/>
          </a:p>
        </p:txBody>
      </p:sp>
    </p:spTree>
    <p:extLst>
      <p:ext uri="{BB962C8B-B14F-4D97-AF65-F5344CB8AC3E}">
        <p14:creationId xmlns:p14="http://schemas.microsoft.com/office/powerpoint/2010/main" val="313493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2AD3F0E-E18D-490D-8AD4-8E766265FD71}" type="datetimeFigureOut">
              <a:rPr lang="en-GB"/>
              <a:pPr>
                <a:defRPr/>
              </a:pPr>
              <a:t>09/11/2017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BD5F38B-4BA8-446E-A88C-CFC9D510FEBA}" type="slidenum">
              <a:rPr lang="en-GB"/>
              <a:pPr>
                <a:defRPr/>
              </a:pPr>
              <a:t>‹#›</a:t>
            </a:fld>
            <a:endParaRPr lang="en-GB"/>
          </a:p>
        </p:txBody>
      </p:sp>
    </p:spTree>
    <p:extLst>
      <p:ext uri="{BB962C8B-B14F-4D97-AF65-F5344CB8AC3E}">
        <p14:creationId xmlns:p14="http://schemas.microsoft.com/office/powerpoint/2010/main" val="32712834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CCB87D3-85AF-47D6-8B82-5A9BBCC8054D}" type="datetimeFigureOut">
              <a:rPr lang="en-GB"/>
              <a:pPr>
                <a:defRPr/>
              </a:pPr>
              <a:t>09/11/2017</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13FC5DF-6A9E-46C1-AA7F-5CD03992AB77}" type="slidenum">
              <a:rPr lang="en-GB"/>
              <a:pPr>
                <a:defRPr/>
              </a:pPr>
              <a:t>‹#›</a:t>
            </a:fld>
            <a:endParaRPr lang="en-GB"/>
          </a:p>
        </p:txBody>
      </p:sp>
    </p:spTree>
    <p:extLst>
      <p:ext uri="{BB962C8B-B14F-4D97-AF65-F5344CB8AC3E}">
        <p14:creationId xmlns:p14="http://schemas.microsoft.com/office/powerpoint/2010/main" val="2895652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204864"/>
            <a:ext cx="4038600" cy="39212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2204864"/>
            <a:ext cx="4038600" cy="39212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3"/>
          <p:cNvSpPr>
            <a:spLocks noGrp="1"/>
          </p:cNvSpPr>
          <p:nvPr>
            <p:ph type="dt" sz="half" idx="10"/>
          </p:nvPr>
        </p:nvSpPr>
        <p:spPr/>
        <p:txBody>
          <a:bodyPr/>
          <a:lstStyle>
            <a:lvl1pPr>
              <a:defRPr/>
            </a:lvl1pPr>
          </a:lstStyle>
          <a:p>
            <a:pPr>
              <a:defRPr/>
            </a:pPr>
            <a:fld id="{632BC5ED-7288-4F1D-8608-D35E734F6B88}" type="datetimeFigureOut">
              <a:rPr lang="en-GB"/>
              <a:pPr>
                <a:defRPr/>
              </a:pPr>
              <a:t>09/11/2017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1F7D13C7-EA3E-4A13-8F50-866BE57B9869}" type="slidenum">
              <a:rPr lang="en-GB"/>
              <a:pPr>
                <a:defRPr/>
              </a:pPr>
              <a:t>‹#›</a:t>
            </a:fld>
            <a:endParaRPr lang="en-GB"/>
          </a:p>
        </p:txBody>
      </p:sp>
    </p:spTree>
    <p:extLst>
      <p:ext uri="{BB962C8B-B14F-4D97-AF65-F5344CB8AC3E}">
        <p14:creationId xmlns:p14="http://schemas.microsoft.com/office/powerpoint/2010/main" val="31366984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67544" y="220486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67544" y="2852936"/>
            <a:ext cx="4040188" cy="327034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4644008" y="220486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4008" y="2852936"/>
            <a:ext cx="4041775" cy="331236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0D40C193-CC7C-4D68-B1A0-7BBC5025DADE}" type="datetimeFigureOut">
              <a:rPr lang="en-GB"/>
              <a:pPr>
                <a:defRPr/>
              </a:pPr>
              <a:t>09/11/2017</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383D4913-E172-43C5-922F-7883436FA7D1}" type="slidenum">
              <a:rPr lang="en-GB"/>
              <a:pPr>
                <a:defRPr/>
              </a:pPr>
              <a:t>‹#›</a:t>
            </a:fld>
            <a:endParaRPr lang="en-GB"/>
          </a:p>
        </p:txBody>
      </p:sp>
    </p:spTree>
    <p:extLst>
      <p:ext uri="{BB962C8B-B14F-4D97-AF65-F5344CB8AC3E}">
        <p14:creationId xmlns:p14="http://schemas.microsoft.com/office/powerpoint/2010/main" val="2495519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D2FF4EA4-701A-46E3-8D4F-FFEAE8565D41}" type="datetimeFigureOut">
              <a:rPr lang="en-GB"/>
              <a:pPr>
                <a:defRPr/>
              </a:pPr>
              <a:t>09/11/2017</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8BE1594A-CED8-4AC7-94ED-416C9014E4A3}" type="slidenum">
              <a:rPr lang="en-GB"/>
              <a:pPr>
                <a:defRPr/>
              </a:pPr>
              <a:t>‹#›</a:t>
            </a:fld>
            <a:endParaRPr lang="en-GB"/>
          </a:p>
        </p:txBody>
      </p:sp>
    </p:spTree>
    <p:extLst>
      <p:ext uri="{BB962C8B-B14F-4D97-AF65-F5344CB8AC3E}">
        <p14:creationId xmlns:p14="http://schemas.microsoft.com/office/powerpoint/2010/main" val="1591011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E9A682A-C615-463C-A161-987BAAB8262C}" type="datetimeFigureOut">
              <a:rPr lang="en-GB"/>
              <a:pPr>
                <a:defRPr/>
              </a:pPr>
              <a:t>09/11/2017</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F2E24A24-530A-4763-8EE3-BED523453E0C}" type="slidenum">
              <a:rPr lang="en-GB"/>
              <a:pPr>
                <a:defRPr/>
              </a:pPr>
              <a:t>‹#›</a:t>
            </a:fld>
            <a:endParaRPr lang="en-GB"/>
          </a:p>
        </p:txBody>
      </p:sp>
    </p:spTree>
    <p:extLst>
      <p:ext uri="{BB962C8B-B14F-4D97-AF65-F5344CB8AC3E}">
        <p14:creationId xmlns:p14="http://schemas.microsoft.com/office/powerpoint/2010/main" val="4219333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67544" y="1052736"/>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63888" y="1052736"/>
            <a:ext cx="5111750" cy="510016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67544" y="2420888"/>
            <a:ext cx="3008313" cy="372209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F8D9ADC-BB91-4C93-91F0-910774DF1985}" type="datetimeFigureOut">
              <a:rPr lang="en-GB"/>
              <a:pPr>
                <a:defRPr/>
              </a:pPr>
              <a:t>09/11/2017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715A5248-ED60-43D4-B749-DF604401DE7B}" type="slidenum">
              <a:rPr lang="en-GB"/>
              <a:pPr>
                <a:defRPr/>
              </a:pPr>
              <a:t>‹#›</a:t>
            </a:fld>
            <a:endParaRPr lang="en-GB"/>
          </a:p>
        </p:txBody>
      </p:sp>
    </p:spTree>
    <p:extLst>
      <p:ext uri="{BB962C8B-B14F-4D97-AF65-F5344CB8AC3E}">
        <p14:creationId xmlns:p14="http://schemas.microsoft.com/office/powerpoint/2010/main" val="1402791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1052735"/>
            <a:ext cx="5486400" cy="3674839"/>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B279F8D-2354-4286-94C3-2740A05B7881}" type="datetimeFigureOut">
              <a:rPr lang="en-GB"/>
              <a:pPr>
                <a:defRPr/>
              </a:pPr>
              <a:t>09/11/2017</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3C4212C7-0275-46F3-A384-B4846C9628FC}" type="slidenum">
              <a:rPr lang="en-GB"/>
              <a:pPr>
                <a:defRPr/>
              </a:pPr>
              <a:t>‹#›</a:t>
            </a:fld>
            <a:endParaRPr lang="en-GB"/>
          </a:p>
        </p:txBody>
      </p:sp>
    </p:spTree>
    <p:extLst>
      <p:ext uri="{BB962C8B-B14F-4D97-AF65-F5344CB8AC3E}">
        <p14:creationId xmlns:p14="http://schemas.microsoft.com/office/powerpoint/2010/main" val="239168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68313" y="10525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68313" y="2276475"/>
            <a:ext cx="8229600" cy="391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ea typeface="MS PGothic" pitchFamily="34" charset="-128"/>
                <a:cs typeface="+mn-cs"/>
              </a:defRPr>
            </a:lvl1pPr>
          </a:lstStyle>
          <a:p>
            <a:pPr>
              <a:defRPr/>
            </a:pPr>
            <a:fld id="{D9C44AEB-7BE5-4AD6-94BE-A02376728E1A}" type="datetimeFigureOut">
              <a:rPr lang="en-GB"/>
              <a:pPr>
                <a:defRPr/>
              </a:pPr>
              <a:t>09/11/2017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ea typeface="MS PGothic" pitchFamily="34" charset="-128"/>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ea typeface="MS PGothic" pitchFamily="34" charset="-128"/>
                <a:cs typeface="+mn-cs"/>
              </a:defRPr>
            </a:lvl1pPr>
          </a:lstStyle>
          <a:p>
            <a:pPr>
              <a:defRPr/>
            </a:pPr>
            <a:fld id="{9D40B898-7269-41C0-B8C2-E028AEC39925}" type="slidenum">
              <a:rPr lang="en-GB"/>
              <a:pPr>
                <a:defRPr/>
              </a:pPr>
              <a:t>‹#›</a:t>
            </a:fld>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ea typeface="MS PGothic" pitchFamily="34" charset="-128"/>
            </a:endParaRPr>
          </a:p>
        </p:txBody>
      </p:sp>
      <p:pic>
        <p:nvPicPr>
          <p:cNvPr id="1032" name="Picture 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3"/>
          <p:cNvSpPr txBox="1">
            <a:spLocks noChangeArrowheads="1"/>
          </p:cNvSpPr>
          <p:nvPr/>
        </p:nvSpPr>
        <p:spPr bwMode="auto">
          <a:xfrm>
            <a:off x="1258888" y="-33338"/>
            <a:ext cx="3817937" cy="1262063"/>
          </a:xfrm>
          <a:prstGeom prst="rect">
            <a:avLst/>
          </a:prstGeom>
          <a:noFill/>
          <a:ln>
            <a:noFill/>
          </a:ln>
          <a:extLst/>
        </p:spPr>
        <p:txBody>
          <a:bodyPr>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a:defRPr/>
            </a:pPr>
            <a:r>
              <a:rPr lang="en-GB" sz="3200" b="1">
                <a:solidFill>
                  <a:schemeClr val="bg1"/>
                </a:solidFill>
                <a:latin typeface="Arial Narrow" pitchFamily="34" charset="0"/>
                <a:cs typeface="+mn-cs"/>
              </a:rPr>
              <a:t>iPROCEEDS </a:t>
            </a:r>
          </a:p>
          <a:p>
            <a:pPr>
              <a:defRPr/>
            </a:pPr>
            <a:r>
              <a:rPr lang="en-GB" sz="1400" b="1">
                <a:solidFill>
                  <a:schemeClr val="bg1"/>
                </a:solidFill>
                <a:cs typeface="+mn-cs"/>
              </a:rPr>
              <a:t>Project on targeting crime proceeds on the Internet in South-eastern Europe and Turkey</a:t>
            </a:r>
            <a:endParaRPr lang="en-US" sz="1400">
              <a:solidFill>
                <a:schemeClr val="bg1"/>
              </a:solidFill>
              <a:cs typeface="+mn-cs"/>
            </a:endParaRPr>
          </a:p>
          <a:p>
            <a:pPr>
              <a:defRPr/>
            </a:pPr>
            <a:endParaRPr lang="en-GB" sz="1600" b="1">
              <a:solidFill>
                <a:schemeClr val="bg1"/>
              </a:solidFill>
              <a:latin typeface="Arial Narrow" pitchFamily="34" charset="0"/>
              <a:cs typeface="+mn-cs"/>
            </a:endParaRPr>
          </a:p>
        </p:txBody>
      </p:sp>
      <p:pic>
        <p:nvPicPr>
          <p:cNvPr id="1034" name="Picture 8" descr="http://www.coe.int/documents/16695/995226/Funded+EU%2BCOE+-+Implemented+COE+dark+background.png/643b8f9d-517b-4fad-82f4-488bde2625b0?t=1375371137000?t=137537113700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itchFamily="34" charset="-128"/>
          <a:cs typeface="MS PGothic" charset="0"/>
        </a:defRPr>
      </a:lvl1pPr>
      <a:lvl2pPr algn="ctr" rtl="0" eaLnBrk="0" fontAlgn="base" hangingPunct="0">
        <a:spcBef>
          <a:spcPct val="0"/>
        </a:spcBef>
        <a:spcAft>
          <a:spcPct val="0"/>
        </a:spcAft>
        <a:defRPr sz="4400">
          <a:solidFill>
            <a:schemeClr val="tx1"/>
          </a:solidFill>
          <a:latin typeface="Calibri" charset="0"/>
          <a:ea typeface="ＭＳ Ｐゴシック" pitchFamily="34" charset="-128"/>
          <a:cs typeface="MS PGothic" charset="0"/>
        </a:defRPr>
      </a:lvl2pPr>
      <a:lvl3pPr algn="ctr" rtl="0" eaLnBrk="0" fontAlgn="base" hangingPunct="0">
        <a:spcBef>
          <a:spcPct val="0"/>
        </a:spcBef>
        <a:spcAft>
          <a:spcPct val="0"/>
        </a:spcAft>
        <a:defRPr sz="4400">
          <a:solidFill>
            <a:schemeClr val="tx1"/>
          </a:solidFill>
          <a:latin typeface="Calibri" charset="0"/>
          <a:ea typeface="ＭＳ Ｐゴシック" pitchFamily="34" charset="-128"/>
          <a:cs typeface="MS PGothic" charset="0"/>
        </a:defRPr>
      </a:lvl3pPr>
      <a:lvl4pPr algn="ctr" rtl="0" eaLnBrk="0" fontAlgn="base" hangingPunct="0">
        <a:spcBef>
          <a:spcPct val="0"/>
        </a:spcBef>
        <a:spcAft>
          <a:spcPct val="0"/>
        </a:spcAft>
        <a:defRPr sz="4400">
          <a:solidFill>
            <a:schemeClr val="tx1"/>
          </a:solidFill>
          <a:latin typeface="Calibri" charset="0"/>
          <a:ea typeface="ＭＳ Ｐゴシック" pitchFamily="34" charset="-128"/>
          <a:cs typeface="MS PGothic" charset="0"/>
        </a:defRPr>
      </a:lvl4pPr>
      <a:lvl5pPr algn="ctr" rtl="0" eaLnBrk="0" fontAlgn="base" hangingPunct="0">
        <a:spcBef>
          <a:spcPct val="0"/>
        </a:spcBef>
        <a:spcAft>
          <a:spcPct val="0"/>
        </a:spcAft>
        <a:defRPr sz="4400">
          <a:solidFill>
            <a:schemeClr val="tx1"/>
          </a:solidFill>
          <a:latin typeface="Calibri" charset="0"/>
          <a:ea typeface="ＭＳ Ｐゴシック" pitchFamily="34" charset="-128"/>
          <a:cs typeface="MS PGothic" charset="0"/>
        </a:defRPr>
      </a:lvl5pPr>
      <a:lvl6pPr marL="457200" algn="ctr" rtl="0" fontAlgn="base">
        <a:spcBef>
          <a:spcPct val="0"/>
        </a:spcBef>
        <a:spcAft>
          <a:spcPct val="0"/>
        </a:spcAft>
        <a:defRPr sz="4400">
          <a:solidFill>
            <a:schemeClr val="tx1"/>
          </a:solidFill>
          <a:latin typeface="Calibri" charset="0"/>
          <a:ea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clker.com/clipart-10842.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2" name="Rectangle 11"/>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mk">
              <a:solidFill>
                <a:srgbClr val="FFFFFF"/>
              </a:solidFill>
              <a:ea typeface="MS PGothic" pitchFamily="34" charset="-128"/>
            </a:endParaRP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TextBox 13"/>
          <p:cNvSpPr txBox="1">
            <a:spLocks noChangeArrowheads="1"/>
          </p:cNvSpPr>
          <p:nvPr/>
        </p:nvSpPr>
        <p:spPr bwMode="auto">
          <a:xfrm>
            <a:off x="1258888" y="-33338"/>
            <a:ext cx="4105200"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r>
              <a:rPr lang="en-US" sz="3200" b="1" dirty="0" err="1">
                <a:solidFill>
                  <a:schemeClr val="bg1"/>
                </a:solidFill>
                <a:latin typeface="Arial Narrow" pitchFamily="34" charset="0"/>
              </a:rPr>
              <a:t>iPROCEEDS</a:t>
            </a:r>
            <a:r>
              <a:rPr lang="en-US" sz="3200" dirty="0">
                <a:solidFill>
                  <a:schemeClr val="bg1"/>
                </a:solidFill>
                <a:latin typeface="Arial Narrow" pitchFamily="34" charset="0"/>
              </a:rPr>
              <a:t> </a:t>
            </a:r>
          </a:p>
          <a:p>
            <a:pPr eaLnBrk="1" hangingPunct="1"/>
            <a:r>
              <a:rPr lang="en-US" sz="1400" b="1" dirty="0" err="1">
                <a:solidFill>
                  <a:schemeClr val="bg1"/>
                </a:solidFill>
              </a:rPr>
              <a:t>Проект</a:t>
            </a:r>
            <a:r>
              <a:rPr lang="en-US" sz="1400" b="1" dirty="0">
                <a:solidFill>
                  <a:schemeClr val="bg1"/>
                </a:solidFill>
              </a:rPr>
              <a:t> </a:t>
            </a:r>
            <a:r>
              <a:rPr lang="en-US" sz="1400" b="1" dirty="0" err="1">
                <a:solidFill>
                  <a:schemeClr val="bg1"/>
                </a:solidFill>
              </a:rPr>
              <a:t>за</a:t>
            </a:r>
            <a:r>
              <a:rPr lang="en-US" sz="1400" b="1" dirty="0">
                <a:solidFill>
                  <a:schemeClr val="bg1"/>
                </a:solidFill>
              </a:rPr>
              <a:t> </a:t>
            </a:r>
            <a:r>
              <a:rPr lang="en-US" sz="1400" b="1" dirty="0" err="1">
                <a:solidFill>
                  <a:schemeClr val="bg1"/>
                </a:solidFill>
              </a:rPr>
              <a:t>таргетирање</a:t>
            </a:r>
            <a:r>
              <a:rPr lang="en-US" sz="1400" b="1" dirty="0">
                <a:solidFill>
                  <a:schemeClr val="bg1"/>
                </a:solidFill>
              </a:rPr>
              <a:t> </a:t>
            </a:r>
            <a:r>
              <a:rPr lang="en-US" sz="1400" b="1" dirty="0" err="1">
                <a:solidFill>
                  <a:schemeClr val="bg1"/>
                </a:solidFill>
              </a:rPr>
              <a:t>на</a:t>
            </a:r>
            <a:r>
              <a:rPr lang="en-US" sz="1400" b="1" dirty="0">
                <a:solidFill>
                  <a:schemeClr val="bg1"/>
                </a:solidFill>
              </a:rPr>
              <a:t> </a:t>
            </a:r>
            <a:r>
              <a:rPr lang="en-US" sz="1400" b="1" dirty="0" err="1">
                <a:solidFill>
                  <a:schemeClr val="bg1"/>
                </a:solidFill>
              </a:rPr>
              <a:t>криминалните</a:t>
            </a:r>
            <a:r>
              <a:rPr lang="en-US" sz="1400" b="1" dirty="0">
                <a:solidFill>
                  <a:schemeClr val="bg1"/>
                </a:solidFill>
              </a:rPr>
              <a:t> </a:t>
            </a:r>
            <a:r>
              <a:rPr lang="en-US" sz="1400" b="1" dirty="0" err="1">
                <a:solidFill>
                  <a:schemeClr val="bg1"/>
                </a:solidFill>
              </a:rPr>
              <a:t>приноси</a:t>
            </a:r>
            <a:r>
              <a:rPr lang="en-US" sz="1400" b="1" dirty="0">
                <a:solidFill>
                  <a:schemeClr val="bg1"/>
                </a:solidFill>
              </a:rPr>
              <a:t> </a:t>
            </a:r>
            <a:r>
              <a:rPr lang="en-US" sz="1400" b="1" dirty="0" err="1">
                <a:solidFill>
                  <a:schemeClr val="bg1"/>
                </a:solidFill>
              </a:rPr>
              <a:t>од</a:t>
            </a:r>
            <a:r>
              <a:rPr lang="en-US" sz="1400" b="1" dirty="0">
                <a:solidFill>
                  <a:schemeClr val="bg1"/>
                </a:solidFill>
              </a:rPr>
              <a:t> </a:t>
            </a:r>
            <a:r>
              <a:rPr lang="en-US" sz="1400" b="1" dirty="0" err="1">
                <a:solidFill>
                  <a:schemeClr val="bg1"/>
                </a:solidFill>
              </a:rPr>
              <a:t>интернет</a:t>
            </a:r>
            <a:r>
              <a:rPr lang="en-US" sz="1400" b="1" dirty="0">
                <a:solidFill>
                  <a:schemeClr val="bg1"/>
                </a:solidFill>
              </a:rPr>
              <a:t> </a:t>
            </a:r>
            <a:r>
              <a:rPr lang="en-US" sz="1400" b="1" dirty="0" err="1">
                <a:solidFill>
                  <a:schemeClr val="bg1"/>
                </a:solidFill>
              </a:rPr>
              <a:t>во</a:t>
            </a:r>
            <a:r>
              <a:rPr lang="en-US" sz="1400" b="1" dirty="0">
                <a:solidFill>
                  <a:schemeClr val="bg1"/>
                </a:solidFill>
              </a:rPr>
              <a:t> </a:t>
            </a:r>
            <a:r>
              <a:rPr lang="en-US" sz="1400" b="1" dirty="0" err="1">
                <a:solidFill>
                  <a:schemeClr val="bg1"/>
                </a:solidFill>
              </a:rPr>
              <a:t>Југоисточна</a:t>
            </a:r>
            <a:r>
              <a:rPr lang="en-US" sz="1400" b="1" dirty="0">
                <a:solidFill>
                  <a:schemeClr val="bg1"/>
                </a:solidFill>
              </a:rPr>
              <a:t> </a:t>
            </a:r>
            <a:r>
              <a:rPr lang="en-US" sz="1400" b="1" dirty="0" err="1">
                <a:solidFill>
                  <a:schemeClr val="bg1"/>
                </a:solidFill>
              </a:rPr>
              <a:t>Европа</a:t>
            </a:r>
            <a:r>
              <a:rPr lang="en-US" sz="1400" b="1" dirty="0">
                <a:solidFill>
                  <a:schemeClr val="bg1"/>
                </a:solidFill>
              </a:rPr>
              <a:t> и </a:t>
            </a:r>
            <a:r>
              <a:rPr lang="en-US" sz="1400" b="1" dirty="0" err="1">
                <a:solidFill>
                  <a:schemeClr val="bg1"/>
                </a:solidFill>
              </a:rPr>
              <a:t>во</a:t>
            </a:r>
            <a:r>
              <a:rPr lang="en-US" sz="1400" b="1" dirty="0">
                <a:solidFill>
                  <a:schemeClr val="bg1"/>
                </a:solidFill>
              </a:rPr>
              <a:t> </a:t>
            </a:r>
            <a:r>
              <a:rPr lang="en-US" sz="1400" b="1" dirty="0" err="1">
                <a:solidFill>
                  <a:schemeClr val="bg1"/>
                </a:solidFill>
              </a:rPr>
              <a:t>Турција</a:t>
            </a:r>
            <a:endParaRPr lang="en-US" sz="1400" dirty="0">
              <a:solidFill>
                <a:schemeClr val="bg1"/>
              </a:solidFill>
            </a:endParaRPr>
          </a:p>
          <a:p>
            <a:pPr eaLnBrk="1" hangingPunct="1"/>
            <a:endParaRPr lang="en-US" sz="1600" b="1" dirty="0">
              <a:solidFill>
                <a:schemeClr val="bg1"/>
              </a:solidFill>
              <a:latin typeface="Arial Narrow" pitchFamily="34" charset="0"/>
            </a:endParaRPr>
          </a:p>
        </p:txBody>
      </p:sp>
      <p:sp>
        <p:nvSpPr>
          <p:cNvPr id="15" name="Rectangle 14"/>
          <p:cNvSpPr/>
          <p:nvPr/>
        </p:nvSpPr>
        <p:spPr>
          <a:xfrm>
            <a:off x="0" y="6813550"/>
            <a:ext cx="9180513" cy="58738"/>
          </a:xfrm>
          <a:prstGeom prst="rect">
            <a:avLst/>
          </a:prstGeom>
          <a:gradFill flip="none" rotWithShape="1">
            <a:gsLst>
              <a:gs pos="0">
                <a:srgbClr val="2F618F">
                  <a:shade val="30000"/>
                  <a:satMod val="115000"/>
                </a:srgbClr>
              </a:gs>
              <a:gs pos="50000">
                <a:srgbClr val="2F618F">
                  <a:shade val="67500"/>
                  <a:satMod val="115000"/>
                </a:srgbClr>
              </a:gs>
              <a:gs pos="100000">
                <a:srgbClr val="2F618F">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mk">
              <a:solidFill>
                <a:srgbClr val="FFFFFF"/>
              </a:solidFill>
              <a:ea typeface="MS PGothic" pitchFamily="34" charset="-128"/>
            </a:endParaRPr>
          </a:p>
        </p:txBody>
      </p:sp>
      <p:sp>
        <p:nvSpPr>
          <p:cNvPr id="16" name="Rectangle 15"/>
          <p:cNvSpPr/>
          <p:nvPr/>
        </p:nvSpPr>
        <p:spPr>
          <a:xfrm>
            <a:off x="-36513" y="6669088"/>
            <a:ext cx="9180513" cy="239712"/>
          </a:xfrm>
          <a:prstGeom prst="rect">
            <a:avLst/>
          </a:prstGeom>
          <a:gradFill flip="none" rotWithShape="1">
            <a:gsLst>
              <a:gs pos="0">
                <a:srgbClr val="2F618F">
                  <a:shade val="30000"/>
                  <a:satMod val="115000"/>
                </a:srgbClr>
              </a:gs>
              <a:gs pos="50000">
                <a:srgbClr val="2F618F">
                  <a:shade val="67500"/>
                  <a:satMod val="115000"/>
                </a:srgbClr>
              </a:gs>
              <a:gs pos="100000">
                <a:srgbClr val="2F618F">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mk">
              <a:solidFill>
                <a:srgbClr val="FFFFFF"/>
              </a:solidFill>
              <a:ea typeface="MS PGothic" pitchFamily="34" charset="-128"/>
            </a:endParaRPr>
          </a:p>
        </p:txBody>
      </p:sp>
      <p:pic>
        <p:nvPicPr>
          <p:cNvPr id="2056" name="Picture 8" descr="http://www.coe.int/documents/16695/995226/Funded+EU%2BCOE+-+Implemented+COE+dark+background.png/643b8f9d-517b-4fad-82f4-488bde2625b0?t=1375371137000?t=13753711370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Title 2"/>
          <p:cNvSpPr>
            <a:spLocks noGrp="1"/>
          </p:cNvSpPr>
          <p:nvPr>
            <p:ph type="ctrTitle"/>
          </p:nvPr>
        </p:nvSpPr>
        <p:spPr/>
        <p:txBody>
          <a:bodyPr/>
          <a:lstStyle/>
          <a:p>
            <a:r>
              <a:rPr lang="en-US" sz="4000" smtClean="0"/>
              <a:t/>
            </a:r>
            <a:br>
              <a:rPr lang="en-US" sz="4000" smtClean="0"/>
            </a:br>
            <a:r>
              <a:rPr lang="en-US" sz="4000" smtClean="0"/>
              <a:t>МЕЃУНАРОДНА СОРАБОТКА</a:t>
            </a:r>
          </a:p>
        </p:txBody>
      </p:sp>
      <p:sp>
        <p:nvSpPr>
          <p:cNvPr id="2058" name="Subtitle 3"/>
          <p:cNvSpPr>
            <a:spLocks noGrp="1"/>
          </p:cNvSpPr>
          <p:nvPr>
            <p:ph type="subTitle" idx="1"/>
          </p:nvPr>
        </p:nvSpPr>
        <p:spPr/>
        <p:txBody>
          <a:bodyPr/>
          <a:lstStyle/>
          <a:p>
            <a:r>
              <a:rPr lang="en-US" smtClean="0">
                <a:solidFill>
                  <a:srgbClr val="898989"/>
                </a:solidFill>
              </a:rPr>
              <a:t>Сесија 1.3.4</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Naslov 1"/>
          <p:cNvSpPr>
            <a:spLocks noGrp="1"/>
          </p:cNvSpPr>
          <p:nvPr>
            <p:ph type="title"/>
          </p:nvPr>
        </p:nvSpPr>
        <p:spPr>
          <a:xfrm>
            <a:off x="468313" y="1052513"/>
            <a:ext cx="8229600" cy="647700"/>
          </a:xfrm>
        </p:spPr>
        <p:txBody>
          <a:bodyPr/>
          <a:lstStyle/>
          <a:p>
            <a:r>
              <a:rPr lang="en-US" sz="2800" b="1" smtClean="0"/>
              <a:t>Меѓународна соработка </a:t>
            </a:r>
            <a:r>
              <a:rPr lang="en-US" sz="2800" b="1" smtClean="0">
                <a:solidFill>
                  <a:srgbClr val="000000"/>
                </a:solidFill>
              </a:rPr>
              <a:t>- </a:t>
            </a:r>
            <a:r>
              <a:rPr lang="en-US" sz="2800" smtClean="0">
                <a:solidFill>
                  <a:srgbClr val="000000"/>
                </a:solidFill>
              </a:rPr>
              <a:t>генерални принципи</a:t>
            </a:r>
          </a:p>
        </p:txBody>
      </p:sp>
      <p:graphicFrame>
        <p:nvGraphicFramePr>
          <p:cNvPr id="4" name="Označba mesta vsebine 3"/>
          <p:cNvGraphicFramePr>
            <a:graphicFrameLocks noGrp="1"/>
          </p:cNvGraphicFramePr>
          <p:nvPr>
            <p:ph idx="1"/>
          </p:nvPr>
        </p:nvGraphicFramePr>
        <p:xfrm>
          <a:off x="468313" y="1773238"/>
          <a:ext cx="8064500" cy="4824412"/>
        </p:xfrm>
        <a:graphic>
          <a:graphicData uri="http://schemas.openxmlformats.org/drawingml/2006/table">
            <a:tbl>
              <a:tblPr/>
              <a:tblGrid>
                <a:gridCol w="3959225"/>
                <a:gridCol w="4105275"/>
              </a:tblGrid>
              <a:tr h="482441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2200" b="1" i="0" u="none" strike="noStrike" cap="none" normalizeH="0" baseline="0">
                          <a:ln>
                            <a:noFill/>
                          </a:ln>
                          <a:solidFill>
                            <a:srgbClr val="000000"/>
                          </a:solidFill>
                          <a:effectLst/>
                          <a:latin typeface="Calibri" pitchFamily="34" charset="0"/>
                          <a:ea typeface="MS PGothic" pitchFamily="34" charset="-128"/>
                        </a:rPr>
                        <a:t>Конвенција од Будимпешта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mk" sz="1600" b="1" i="0" u="none" strike="noStrike" cap="none" normalizeH="0" baseline="0">
                          <a:ln>
                            <a:noFill/>
                          </a:ln>
                          <a:solidFill>
                            <a:srgbClr val="000000"/>
                          </a:solidFill>
                          <a:effectLst/>
                          <a:latin typeface="Calibri" pitchFamily="34" charset="0"/>
                          <a:ea typeface="MS PGothic" pitchFamily="34" charset="-128"/>
                        </a:rPr>
                        <a:t>(членови 23-25)</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mk" altLang="sl-SI" sz="20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mk" altLang="sl-SI" sz="20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mk" sz="1800" b="0" i="0" u="none" strike="noStrike" cap="none" normalizeH="0" baseline="0">
                          <a:ln>
                            <a:noFill/>
                          </a:ln>
                          <a:solidFill>
                            <a:srgbClr val="000000"/>
                          </a:solidFill>
                          <a:effectLst/>
                          <a:latin typeface="Calibri" pitchFamily="34" charset="0"/>
                          <a:ea typeface="MS PGothic" pitchFamily="34" charset="-128"/>
                        </a:rPr>
                        <a:t>Страните даваат меѓусебна помош за цели на истрагите или на постапките во врска со:</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mk" sz="18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mk" sz="1800" b="0" i="0" u="none" strike="noStrike" cap="none" normalizeH="0" baseline="0">
                          <a:ln>
                            <a:noFill/>
                          </a:ln>
                          <a:solidFill>
                            <a:srgbClr val="000000"/>
                          </a:solidFill>
                          <a:effectLst/>
                          <a:latin typeface="Calibri" pitchFamily="34" charset="0"/>
                          <a:ea typeface="MS PGothic" pitchFamily="34" charset="-128"/>
                        </a:rPr>
                        <a:t>- компјутерски (сајбер) криминал (членови 2-10)</a:t>
                      </a:r>
                    </a:p>
                    <a:p>
                      <a:pPr marL="0" marR="0" lvl="0" indent="0" algn="l" defTabSz="914400" rtl="0" eaLnBrk="1" fontAlgn="base" latinLnBrk="0" hangingPunct="1">
                        <a:lnSpc>
                          <a:spcPct val="100000"/>
                        </a:lnSpc>
                        <a:spcBef>
                          <a:spcPct val="0"/>
                        </a:spcBef>
                        <a:spcAft>
                          <a:spcPct val="0"/>
                        </a:spcAft>
                        <a:buClrTx/>
                        <a:buSzTx/>
                        <a:buFontTx/>
                        <a:buNone/>
                        <a:tabLst/>
                      </a:pPr>
                      <a:r>
                        <a:rPr kumimoji="0" lang="mk" sz="1800" b="0" i="0" u="none" strike="noStrike" cap="none" normalizeH="0" baseline="0">
                          <a:ln>
                            <a:noFill/>
                          </a:ln>
                          <a:solidFill>
                            <a:srgbClr val="000000"/>
                          </a:solidFill>
                          <a:effectLst/>
                          <a:latin typeface="Calibri" pitchFamily="34" charset="0"/>
                          <a:ea typeface="MS PGothic" pitchFamily="34" charset="-128"/>
                        </a:rPr>
                        <a:t>- или за собирање </a:t>
                      </a:r>
                      <a:r>
                        <a:rPr kumimoji="0" lang="mk" sz="1800" b="0" i="0" u="sng" strike="noStrike" cap="none" normalizeH="0" baseline="0">
                          <a:ln>
                            <a:noFill/>
                          </a:ln>
                          <a:solidFill>
                            <a:srgbClr val="000000"/>
                          </a:solidFill>
                          <a:effectLst/>
                          <a:latin typeface="Calibri" pitchFamily="34" charset="0"/>
                          <a:ea typeface="MS PGothic" pitchFamily="34" charset="-128"/>
                        </a:rPr>
                        <a:t>докази во електронска форма</a:t>
                      </a:r>
                      <a:r>
                        <a:rPr kumimoji="0" lang="mk" sz="1800" b="0" i="0" u="none" strike="noStrike" cap="none" normalizeH="0" baseline="0">
                          <a:ln>
                            <a:noFill/>
                          </a:ln>
                          <a:solidFill>
                            <a:srgbClr val="000000"/>
                          </a:solidFill>
                          <a:effectLst/>
                          <a:latin typeface="Calibri" pitchFamily="34" charset="0"/>
                          <a:ea typeface="MS PGothic" pitchFamily="34" charset="-128"/>
                        </a:rPr>
                        <a:t> за кривично дело.</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mk" altLang="sl-SI" sz="22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mk" altLang="sl-SI" sz="22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mk" sz="2200" b="1" i="0" u="none" strike="noStrike" cap="none" normalizeH="0" baseline="0" smtClean="0">
                        <a:ln>
                          <a:noFill/>
                        </a:ln>
                        <a:solidFill>
                          <a:srgbClr val="000000"/>
                        </a:solidFill>
                        <a:effectLst/>
                        <a:latin typeface="Calibri" pitchFamily="34" charset="0"/>
                        <a:ea typeface="MS PGothic" pitchFamily="34" charset="-128"/>
                      </a:endParaRPr>
                    </a:p>
                  </a:txBody>
                  <a:tcPr marL="91444" marR="914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2200" b="1" i="0" u="none" strike="noStrike" cap="none" normalizeH="0" baseline="0">
                          <a:ln>
                            <a:noFill/>
                          </a:ln>
                          <a:solidFill>
                            <a:srgbClr val="000000"/>
                          </a:solidFill>
                          <a:effectLst/>
                          <a:latin typeface="Calibri" pitchFamily="34" charset="0"/>
                          <a:ea typeface="MS PGothic" pitchFamily="34" charset="-128"/>
                        </a:rPr>
                        <a:t>Конвенција од Варшава</a:t>
                      </a:r>
                      <a:r>
                        <a:rPr kumimoji="0" lang="mk" sz="2200" b="0" i="0" u="none" strike="noStrike" cap="none" normalizeH="0" baseline="0">
                          <a:ln>
                            <a:noFill/>
                          </a:ln>
                          <a:solidFill>
                            <a:srgbClr val="000000"/>
                          </a:solidFill>
                          <a:effectLst/>
                          <a:latin typeface="Calibri" pitchFamily="34" charset="0"/>
                          <a:ea typeface="MS PGothic" pitchFamily="34" charset="-128"/>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mk" sz="1600" b="1" i="0" u="none" strike="noStrike" cap="none" normalizeH="0" baseline="0">
                          <a:ln>
                            <a:noFill/>
                          </a:ln>
                          <a:solidFill>
                            <a:srgbClr val="000000"/>
                          </a:solidFill>
                          <a:effectLst/>
                          <a:latin typeface="Calibri" pitchFamily="34" charset="0"/>
                          <a:ea typeface="MS PGothic" pitchFamily="34" charset="-128"/>
                        </a:rPr>
                        <a:t>(член 15)</a:t>
                      </a:r>
                      <a:r>
                        <a:rPr kumimoji="0" lang="mk" sz="1600" b="0" i="0" u="none" strike="noStrike" cap="none" normalizeH="0" baseline="0">
                          <a:ln>
                            <a:noFill/>
                          </a:ln>
                          <a:solidFill>
                            <a:srgbClr val="000000"/>
                          </a:solidFill>
                          <a:effectLst/>
                          <a:latin typeface="Calibri" pitchFamily="34" charset="0"/>
                          <a:ea typeface="MS PGothic" pitchFamily="34" charset="-128"/>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mk" sz="20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mk" sz="1800" b="0" i="0" u="none" strike="noStrike" cap="none" normalizeH="0" baseline="0">
                          <a:ln>
                            <a:noFill/>
                          </a:ln>
                          <a:solidFill>
                            <a:srgbClr val="000000"/>
                          </a:solidFill>
                          <a:effectLst/>
                          <a:latin typeface="Calibri" pitchFamily="34" charset="0"/>
                          <a:ea typeface="MS PGothic" pitchFamily="34" charset="-128"/>
                        </a:rPr>
                        <a:t>Страните меѓусебно соработуваат за цели на истрагите и на постапките: </a:t>
                      </a:r>
                    </a:p>
                    <a:p>
                      <a:pPr marL="0" marR="0" lvl="0" indent="0" algn="l" defTabSz="914400" rtl="0" eaLnBrk="1" fontAlgn="base" latinLnBrk="0" hangingPunct="1">
                        <a:lnSpc>
                          <a:spcPct val="100000"/>
                        </a:lnSpc>
                        <a:spcBef>
                          <a:spcPct val="0"/>
                        </a:spcBef>
                        <a:spcAft>
                          <a:spcPct val="0"/>
                        </a:spcAft>
                        <a:buClrTx/>
                        <a:buSzTx/>
                        <a:buFontTx/>
                        <a:buNone/>
                        <a:tabLst/>
                      </a:pPr>
                      <a:r>
                        <a:rPr kumimoji="0" lang="mk" sz="1800" b="0" i="0" u="none" strike="noStrike" cap="none" normalizeH="0" baseline="0">
                          <a:ln>
                            <a:noFill/>
                          </a:ln>
                          <a:solidFill>
                            <a:srgbClr val="000000"/>
                          </a:solidFill>
                          <a:effectLst/>
                          <a:latin typeface="Calibri" pitchFamily="34" charset="0"/>
                          <a:ea typeface="MS PGothic" pitchFamily="34" charset="-128"/>
                        </a:rPr>
                        <a:t>чија цел е </a:t>
                      </a:r>
                      <a:r>
                        <a:rPr kumimoji="0" lang="mk" sz="1800" b="0" i="0" u="sng" strike="noStrike" cap="none" normalizeH="0" baseline="0">
                          <a:ln>
                            <a:noFill/>
                          </a:ln>
                          <a:solidFill>
                            <a:srgbClr val="000000"/>
                          </a:solidFill>
                          <a:effectLst/>
                          <a:latin typeface="Calibri" pitchFamily="34" charset="0"/>
                          <a:ea typeface="MS PGothic" pitchFamily="34" charset="-128"/>
                        </a:rPr>
                        <a:t>конфискација на средствата и на имотната корист</a:t>
                      </a:r>
                      <a:r>
                        <a:rPr kumimoji="0" lang="mk" sz="1800" b="0" i="0" u="none" strike="noStrike" cap="none" normalizeH="0" baseline="0">
                          <a:ln>
                            <a:noFill/>
                          </a:ln>
                          <a:solidFill>
                            <a:srgbClr val="000000"/>
                          </a:solidFill>
                          <a:effectLst/>
                          <a:latin typeface="Calibri" pitchFamily="34" charset="0"/>
                          <a:ea typeface="MS PGothic" pitchFamily="34" charset="-128"/>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mk" sz="18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mk" sz="1800" b="0" i="0" u="none" strike="noStrike" cap="none" normalizeH="0" baseline="0">
                          <a:ln>
                            <a:noFill/>
                          </a:ln>
                          <a:solidFill>
                            <a:srgbClr val="000000"/>
                          </a:solidFill>
                          <a:effectLst/>
                          <a:latin typeface="Calibri" pitchFamily="34" charset="0"/>
                          <a:ea typeface="MS PGothic" pitchFamily="34" charset="-128"/>
                        </a:rPr>
                        <a:t>Барања за: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a:ln>
                            <a:noFill/>
                          </a:ln>
                          <a:solidFill>
                            <a:srgbClr val="000000"/>
                          </a:solidFill>
                          <a:effectLst/>
                          <a:latin typeface="Calibri" pitchFamily="34" charset="0"/>
                          <a:ea typeface="MS PGothic" pitchFamily="34" charset="-128"/>
                        </a:rPr>
                        <a:t>конфискација на специфична предмети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a:ln>
                            <a:noFill/>
                          </a:ln>
                          <a:solidFill>
                            <a:srgbClr val="000000"/>
                          </a:solidFill>
                          <a:effectLst/>
                          <a:latin typeface="Calibri" pitchFamily="34" charset="0"/>
                          <a:ea typeface="MS PGothic" pitchFamily="34" charset="-128"/>
                        </a:rPr>
                        <a:t>или за плаќање паричен износ што одговара на вредноста на имотната корист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a:ln>
                            <a:noFill/>
                          </a:ln>
                          <a:solidFill>
                            <a:srgbClr val="000000"/>
                          </a:solidFill>
                          <a:effectLst/>
                          <a:latin typeface="Calibri" pitchFamily="34" charset="0"/>
                          <a:ea typeface="MS PGothic" pitchFamily="34" charset="-128"/>
                        </a:rPr>
                        <a:t>за помош во истрагата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a:ln>
                            <a:noFill/>
                          </a:ln>
                          <a:solidFill>
                            <a:srgbClr val="000000"/>
                          </a:solidFill>
                          <a:effectLst/>
                          <a:latin typeface="Calibri" pitchFamily="34" charset="0"/>
                          <a:ea typeface="MS PGothic" pitchFamily="34" charset="-128"/>
                        </a:rPr>
                        <a:t>и за привремени мерки со цел конфискација.</a:t>
                      </a:r>
                    </a:p>
                  </a:txBody>
                  <a:tcPr marL="91444" marR="914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Naslov 1"/>
          <p:cNvSpPr>
            <a:spLocks noGrp="1"/>
          </p:cNvSpPr>
          <p:nvPr>
            <p:ph type="title"/>
          </p:nvPr>
        </p:nvSpPr>
        <p:spPr>
          <a:xfrm>
            <a:off x="468313" y="1052513"/>
            <a:ext cx="8229600" cy="647700"/>
          </a:xfrm>
        </p:spPr>
        <p:txBody>
          <a:bodyPr/>
          <a:lstStyle/>
          <a:p>
            <a:r>
              <a:rPr lang="en-US" sz="2800" b="1" smtClean="0"/>
              <a:t>Меѓународна соработка -</a:t>
            </a:r>
            <a:r>
              <a:rPr lang="en-US" sz="2800" smtClean="0"/>
              <a:t> привремени мерки</a:t>
            </a:r>
          </a:p>
        </p:txBody>
      </p:sp>
      <p:graphicFrame>
        <p:nvGraphicFramePr>
          <p:cNvPr id="4" name="Označba mesta vsebine 3"/>
          <p:cNvGraphicFramePr>
            <a:graphicFrameLocks noGrp="1"/>
          </p:cNvGraphicFramePr>
          <p:nvPr>
            <p:ph idx="1"/>
          </p:nvPr>
        </p:nvGraphicFramePr>
        <p:xfrm>
          <a:off x="468313" y="1773238"/>
          <a:ext cx="8064500" cy="5614987"/>
        </p:xfrm>
        <a:graphic>
          <a:graphicData uri="http://schemas.openxmlformats.org/drawingml/2006/table">
            <a:tbl>
              <a:tblPr/>
              <a:tblGrid>
                <a:gridCol w="3960812"/>
                <a:gridCol w="4103688"/>
              </a:tblGrid>
              <a:tr h="286541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2200" b="1" i="0" u="none" strike="noStrike" cap="none" normalizeH="0" baseline="0">
                          <a:ln>
                            <a:noFill/>
                          </a:ln>
                          <a:solidFill>
                            <a:srgbClr val="000000"/>
                          </a:solidFill>
                          <a:effectLst/>
                          <a:latin typeface="Calibri" pitchFamily="34" charset="0"/>
                          <a:ea typeface="MS PGothic" pitchFamily="34" charset="-128"/>
                        </a:rPr>
                        <a:t>Конвенција од Будимпешта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mk" sz="1600" b="1" i="0" u="none" strike="noStrike" cap="none" normalizeH="0" baseline="0">
                          <a:ln>
                            <a:noFill/>
                          </a:ln>
                          <a:solidFill>
                            <a:srgbClr val="000000"/>
                          </a:solidFill>
                          <a:effectLst/>
                          <a:latin typeface="Calibri" pitchFamily="34" charset="0"/>
                          <a:ea typeface="MS PGothic" pitchFamily="34" charset="-128"/>
                        </a:rPr>
                        <a:t>(членови 29 и 30)</a:t>
                      </a:r>
                      <a:endParaRPr kumimoji="0" lang="mk" sz="16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mk" sz="18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80000"/>
                        </a:lnSpc>
                        <a:spcBef>
                          <a:spcPct val="0"/>
                        </a:spcBef>
                        <a:spcAft>
                          <a:spcPct val="0"/>
                        </a:spcAft>
                        <a:buClrTx/>
                        <a:buSzTx/>
                        <a:buFont typeface="Arial" charset="0"/>
                        <a:buChar char="•"/>
                        <a:tabLst/>
                      </a:pPr>
                      <a:r>
                        <a:rPr kumimoji="0" lang="mk" sz="1800" b="0" i="0" u="none" strike="noStrike" cap="none" normalizeH="0" baseline="0">
                          <a:ln>
                            <a:noFill/>
                          </a:ln>
                          <a:solidFill>
                            <a:srgbClr val="000000"/>
                          </a:solidFill>
                          <a:effectLst/>
                          <a:latin typeface="Calibri" pitchFamily="34" charset="0"/>
                          <a:ea typeface="MS PGothic" pitchFamily="34" charset="-128"/>
                        </a:rPr>
                        <a:t>Брзо зачувување на складираните компјутерски податоци, </a:t>
                      </a:r>
                      <a:endParaRPr kumimoji="0" lang="mk" sz="18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80000"/>
                        </a:lnSpc>
                        <a:spcBef>
                          <a:spcPct val="0"/>
                        </a:spcBef>
                        <a:spcAft>
                          <a:spcPct val="0"/>
                        </a:spcAft>
                        <a:buClrTx/>
                        <a:buSzTx/>
                        <a:buFont typeface="Arial" charset="0"/>
                        <a:buChar char="•"/>
                        <a:tabLst/>
                      </a:pPr>
                      <a:r>
                        <a:rPr kumimoji="0" lang="mk" sz="1800" b="0" i="0" u="none" strike="noStrike" cap="none" normalizeH="0" baseline="0">
                          <a:ln>
                            <a:noFill/>
                          </a:ln>
                          <a:solidFill>
                            <a:srgbClr val="000000"/>
                          </a:solidFill>
                          <a:effectLst/>
                          <a:latin typeface="Calibri" pitchFamily="34" charset="0"/>
                          <a:ea typeface="MS PGothic" pitchFamily="34" charset="-128"/>
                        </a:rPr>
                        <a:t>Брзо обелоденување на зачуваните податоци од сообраќајот.</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mk" sz="2200" b="1" i="0" u="none" strike="noStrike" cap="none" normalizeH="0" baseline="0" smtClean="0">
                        <a:ln>
                          <a:noFill/>
                        </a:ln>
                        <a:solidFill>
                          <a:srgbClr val="000000"/>
                        </a:solidFill>
                        <a:effectLst/>
                        <a:latin typeface="Calibri" pitchFamily="34" charset="0"/>
                        <a:ea typeface="MS PGothic" pitchFamily="34" charset="-128"/>
                      </a:endParaRPr>
                    </a:p>
                  </a:txBody>
                  <a:tcPr marL="91444" marR="91444"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2200" b="1" i="0" u="none" strike="noStrike" cap="none" normalizeH="0" baseline="0">
                          <a:ln>
                            <a:noFill/>
                          </a:ln>
                          <a:solidFill>
                            <a:srgbClr val="000000"/>
                          </a:solidFill>
                          <a:effectLst/>
                          <a:latin typeface="Calibri" pitchFamily="34" charset="0"/>
                          <a:ea typeface="MS PGothic" pitchFamily="34" charset="-128"/>
                        </a:rPr>
                        <a:t>Конвенција од Варшава</a:t>
                      </a:r>
                      <a:r>
                        <a:rPr kumimoji="0" lang="mk" sz="2200" b="0" i="0" u="none" strike="noStrike" cap="none" normalizeH="0" baseline="0">
                          <a:ln>
                            <a:noFill/>
                          </a:ln>
                          <a:solidFill>
                            <a:srgbClr val="000000"/>
                          </a:solidFill>
                          <a:effectLst/>
                          <a:latin typeface="Calibri" pitchFamily="34" charset="0"/>
                          <a:ea typeface="MS PGothic" pitchFamily="34" charset="-128"/>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mk" sz="1600" b="1" i="0" u="none" strike="noStrike" cap="none" normalizeH="0" baseline="0">
                          <a:ln>
                            <a:noFill/>
                          </a:ln>
                          <a:solidFill>
                            <a:srgbClr val="000000"/>
                          </a:solidFill>
                          <a:effectLst/>
                          <a:latin typeface="Calibri" pitchFamily="34" charset="0"/>
                          <a:ea typeface="MS PGothic" pitchFamily="34" charset="-128"/>
                        </a:rPr>
                        <a:t>(членови 21-22)</a:t>
                      </a:r>
                      <a:r>
                        <a:rPr kumimoji="0" lang="mk" sz="1600" b="0" i="0" u="none" strike="noStrike" cap="none" normalizeH="0" baseline="0">
                          <a:ln>
                            <a:noFill/>
                          </a:ln>
                          <a:solidFill>
                            <a:srgbClr val="000000"/>
                          </a:solidFill>
                          <a:effectLst/>
                          <a:latin typeface="Calibri" pitchFamily="34" charset="0"/>
                          <a:ea typeface="MS PGothic" pitchFamily="34" charset="-128"/>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mk" sz="18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sng" strike="noStrike" cap="none" normalizeH="0" baseline="0">
                          <a:ln>
                            <a:noFill/>
                          </a:ln>
                          <a:solidFill>
                            <a:srgbClr val="000000"/>
                          </a:solidFill>
                          <a:effectLst/>
                          <a:latin typeface="Calibri" pitchFamily="34" charset="0"/>
                          <a:ea typeface="MS PGothic" pitchFamily="34" charset="-128"/>
                        </a:rPr>
                        <a:t>Замрзнување или запленување</a:t>
                      </a:r>
                      <a:r>
                        <a:rPr kumimoji="0" lang="mk" sz="1800" b="0" i="0" u="none" strike="noStrike" cap="none" normalizeH="0" baseline="0">
                          <a:ln>
                            <a:noFill/>
                          </a:ln>
                          <a:solidFill>
                            <a:srgbClr val="000000"/>
                          </a:solidFill>
                          <a:effectLst/>
                          <a:latin typeface="Calibri" pitchFamily="34" charset="0"/>
                          <a:ea typeface="MS PGothic" pitchFamily="34" charset="-128"/>
                        </a:rPr>
                        <a:t> за да се спречи какво било постапување, пренесување или располагање со имот и </a:t>
                      </a:r>
                      <a:endParaRPr kumimoji="0" lang="mk" sz="18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sng" strike="noStrike" cap="none" normalizeH="0" baseline="0">
                          <a:ln>
                            <a:noFill/>
                          </a:ln>
                          <a:solidFill>
                            <a:srgbClr val="000000"/>
                          </a:solidFill>
                          <a:effectLst/>
                          <a:latin typeface="Calibri" pitchFamily="34" charset="0"/>
                          <a:ea typeface="MS PGothic" pitchFamily="34" charset="-128"/>
                        </a:rPr>
                        <a:t>спонтано</a:t>
                      </a:r>
                      <a:r>
                        <a:rPr kumimoji="0" lang="mk" sz="1800" b="0" i="0" u="none" strike="noStrike" cap="none" normalizeH="0" baseline="0">
                          <a:ln>
                            <a:noFill/>
                          </a:ln>
                          <a:solidFill>
                            <a:srgbClr val="000000"/>
                          </a:solidFill>
                          <a:effectLst/>
                          <a:latin typeface="Calibri" pitchFamily="34" charset="0"/>
                          <a:ea typeface="MS PGothic" pitchFamily="34" charset="-128"/>
                        </a:rPr>
                        <a:t> да се достават </a:t>
                      </a:r>
                      <a:r>
                        <a:rPr kumimoji="0" lang="mk" sz="1800" b="0" i="0" u="sng" strike="noStrike" cap="none" normalizeH="0" baseline="0">
                          <a:ln>
                            <a:noFill/>
                          </a:ln>
                          <a:solidFill>
                            <a:srgbClr val="000000"/>
                          </a:solidFill>
                          <a:effectLst/>
                          <a:latin typeface="Calibri" pitchFamily="34" charset="0"/>
                          <a:ea typeface="MS PGothic" pitchFamily="34" charset="-128"/>
                        </a:rPr>
                        <a:t>сите информации што се релевантни</a:t>
                      </a:r>
                      <a:r>
                        <a:rPr kumimoji="0" lang="mk" sz="1800" b="0" i="0" u="none" strike="noStrike" cap="none" normalizeH="0" baseline="0">
                          <a:ln>
                            <a:noFill/>
                          </a:ln>
                          <a:solidFill>
                            <a:srgbClr val="000000"/>
                          </a:solidFill>
                          <a:effectLst/>
                          <a:latin typeface="Calibri" pitchFamily="34" charset="0"/>
                          <a:ea typeface="MS PGothic" pitchFamily="34" charset="-128"/>
                        </a:rPr>
                        <a:t> за привремената мерка. </a:t>
                      </a:r>
                    </a:p>
                  </a:txBody>
                  <a:tcPr marL="91444" marR="91444"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r>
              <a:tr h="2749576">
                <a:tc gridSpan="2">
                  <a:txBody>
                    <a:bodyPr/>
                    <a:lstStyle/>
                    <a:p>
                      <a:pPr marL="0" marR="0" lvl="0" indent="0" algn="l" defTabSz="914400" rtl="0" eaLnBrk="1" fontAlgn="base" latinLnBrk="0" hangingPunct="1">
                        <a:lnSpc>
                          <a:spcPct val="80000"/>
                        </a:lnSpc>
                        <a:spcBef>
                          <a:spcPct val="0"/>
                        </a:spcBef>
                        <a:spcAft>
                          <a:spcPct val="0"/>
                        </a:spcAft>
                        <a:buClrTx/>
                        <a:buSzTx/>
                        <a:buFont typeface="Arial" charset="0"/>
                        <a:buNone/>
                        <a:tabLst/>
                      </a:pPr>
                      <a:r>
                        <a:rPr kumimoji="0" lang="mk" sz="2000" b="1" i="0" u="none" strike="noStrike" cap="none" normalizeH="0" baseline="0">
                          <a:ln>
                            <a:noFill/>
                          </a:ln>
                          <a:solidFill>
                            <a:srgbClr val="000000"/>
                          </a:solidFill>
                          <a:effectLst/>
                          <a:latin typeface="Calibri" pitchFamily="34" charset="0"/>
                          <a:ea typeface="MS PGothic" pitchFamily="34" charset="-128"/>
                        </a:rPr>
                        <a:t>Спонтано информирање</a:t>
                      </a:r>
                      <a:endParaRPr kumimoji="0" lang="mk" sz="20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80000"/>
                        </a:lnSpc>
                        <a:spcBef>
                          <a:spcPct val="0"/>
                        </a:spcBef>
                        <a:spcAft>
                          <a:spcPct val="0"/>
                        </a:spcAft>
                        <a:buClrTx/>
                        <a:buSzTx/>
                        <a:buFontTx/>
                        <a:buNone/>
                        <a:tabLst/>
                      </a:pPr>
                      <a:r>
                        <a:rPr kumimoji="0" lang="mk" sz="1800" b="0" i="0" u="none" strike="noStrike" cap="none" normalizeH="0" baseline="0">
                          <a:ln>
                            <a:noFill/>
                          </a:ln>
                          <a:solidFill>
                            <a:srgbClr val="000000"/>
                          </a:solidFill>
                          <a:effectLst/>
                          <a:latin typeface="Calibri" pitchFamily="34" charset="0"/>
                          <a:ea typeface="MS PGothic" pitchFamily="34" charset="-128"/>
                        </a:rPr>
                        <a:t>(член 26 од Конвенцијата од Будимпешта) и (член 20 од Конвенцијата од Варшава): </a:t>
                      </a:r>
                      <a:endParaRPr kumimoji="0" lang="mk" sz="18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80000"/>
                        </a:lnSpc>
                        <a:spcBef>
                          <a:spcPct val="0"/>
                        </a:spcBef>
                        <a:spcAft>
                          <a:spcPct val="0"/>
                        </a:spcAft>
                        <a:buClrTx/>
                        <a:buSzTx/>
                        <a:buFontTx/>
                        <a:buNone/>
                        <a:tabLst/>
                      </a:pPr>
                      <a:endParaRPr kumimoji="0" lang="mk" sz="18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80000"/>
                        </a:lnSpc>
                        <a:spcBef>
                          <a:spcPct val="0"/>
                        </a:spcBef>
                        <a:spcAft>
                          <a:spcPct val="0"/>
                        </a:spcAft>
                        <a:buClrTx/>
                        <a:buSzTx/>
                        <a:buFontTx/>
                        <a:buNone/>
                        <a:tabLst/>
                      </a:pPr>
                      <a:r>
                        <a:rPr kumimoji="0" lang="mk" sz="1800" b="0" i="0" u="none" strike="noStrike" cap="none" normalizeH="0" baseline="0">
                          <a:ln>
                            <a:noFill/>
                          </a:ln>
                          <a:solidFill>
                            <a:srgbClr val="000000"/>
                          </a:solidFill>
                          <a:effectLst/>
                          <a:latin typeface="Calibri" pitchFamily="34" charset="0"/>
                          <a:ea typeface="MS PGothic" pitchFamily="34" charset="-128"/>
                        </a:rPr>
                        <a:t>Страната може, во рамките на ограничувањата на своето домашно право и без претходно барање, да ги проследи до другата страна информациите што ги добила во рамките на сопствените истраги кога смета дека обелоденувањето на таквите информации би можело да ѝ помогне на страната што ги прима информациите во </a:t>
                      </a:r>
                      <a:r>
                        <a:rPr kumimoji="0" lang="mk" sz="1800" b="1" i="0" u="none" strike="noStrike" cap="none" normalizeH="0" baseline="0">
                          <a:ln>
                            <a:noFill/>
                          </a:ln>
                          <a:solidFill>
                            <a:srgbClr val="000000"/>
                          </a:solidFill>
                          <a:effectLst/>
                          <a:latin typeface="Calibri" pitchFamily="34" charset="0"/>
                          <a:ea typeface="MS PGothic" pitchFamily="34" charset="-128"/>
                        </a:rPr>
                        <a:t>започнувањето или во спроведувањето истраги или постапки во однос на кривичните дела</a:t>
                      </a:r>
                      <a:r>
                        <a:rPr kumimoji="0" lang="mk" sz="1800" b="0" i="0" u="none" strike="noStrike" cap="none" normalizeH="0" baseline="0">
                          <a:ln>
                            <a:noFill/>
                          </a:ln>
                          <a:solidFill>
                            <a:srgbClr val="000000"/>
                          </a:solidFill>
                          <a:effectLst/>
                          <a:latin typeface="Calibri" pitchFamily="34" charset="0"/>
                          <a:ea typeface="MS PGothic" pitchFamily="34" charset="-128"/>
                        </a:rPr>
                        <a:t> што се утврдени во согласност со Конвенцијата или би можело да доведе до барање за соработка од таа страна во согласност со ова поглавје. </a:t>
                      </a:r>
                      <a:endParaRPr kumimoji="0" lang="mk" sz="1800" b="1" i="0" u="none" strike="noStrike" cap="none" normalizeH="0" baseline="0" smtClean="0">
                        <a:ln>
                          <a:noFill/>
                        </a:ln>
                        <a:solidFill>
                          <a:srgbClr val="000000"/>
                        </a:solidFill>
                        <a:effectLst/>
                        <a:latin typeface="Calibri" pitchFamily="34" charset="0"/>
                        <a:ea typeface="MS PGothic" pitchFamily="34" charset="-128"/>
                      </a:endParaRPr>
                    </a:p>
                  </a:txBody>
                  <a:tcPr marL="91444" marR="91444"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7DEE8"/>
                    </a:solidFill>
                  </a:tcPr>
                </a:tc>
                <a:tc hMerge="1">
                  <a:txBody>
                    <a:bodyPr/>
                    <a:lstStyle/>
                    <a:p>
                      <a:endParaRPr lang="mk"/>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slov 1"/>
          <p:cNvSpPr>
            <a:spLocks noGrp="1"/>
          </p:cNvSpPr>
          <p:nvPr>
            <p:ph type="title"/>
          </p:nvPr>
        </p:nvSpPr>
        <p:spPr>
          <a:xfrm>
            <a:off x="468313" y="1052513"/>
            <a:ext cx="8229600" cy="647700"/>
          </a:xfrm>
        </p:spPr>
        <p:txBody>
          <a:bodyPr/>
          <a:lstStyle/>
          <a:p>
            <a:r>
              <a:rPr lang="en-US" sz="2800" b="1" smtClean="0"/>
              <a:t>Меѓународна соработка - </a:t>
            </a:r>
            <a:r>
              <a:rPr lang="en-US" sz="2800" smtClean="0"/>
              <a:t>помош во истрагата</a:t>
            </a:r>
            <a:r>
              <a:rPr lang="en-US" sz="2800" b="1" smtClean="0"/>
              <a:t> </a:t>
            </a:r>
            <a:endParaRPr lang="en-US" sz="2800" smtClean="0"/>
          </a:p>
        </p:txBody>
      </p:sp>
      <p:graphicFrame>
        <p:nvGraphicFramePr>
          <p:cNvPr id="4" name="Označba mesta vsebine 3"/>
          <p:cNvGraphicFramePr>
            <a:graphicFrameLocks noGrp="1"/>
          </p:cNvGraphicFramePr>
          <p:nvPr>
            <p:ph idx="1"/>
          </p:nvPr>
        </p:nvGraphicFramePr>
        <p:xfrm>
          <a:off x="468313" y="1773238"/>
          <a:ext cx="8064500" cy="4816475"/>
        </p:xfrm>
        <a:graphic>
          <a:graphicData uri="http://schemas.openxmlformats.org/drawingml/2006/table">
            <a:tbl>
              <a:tblPr/>
              <a:tblGrid>
                <a:gridCol w="3959225"/>
                <a:gridCol w="4105275"/>
              </a:tblGrid>
              <a:tr h="4816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2200" b="1" i="0" u="none" strike="noStrike" cap="none" normalizeH="0" baseline="0">
                          <a:ln>
                            <a:noFill/>
                          </a:ln>
                          <a:solidFill>
                            <a:srgbClr val="000000"/>
                          </a:solidFill>
                          <a:effectLst/>
                          <a:latin typeface="Calibri" pitchFamily="34" charset="0"/>
                          <a:ea typeface="MS PGothic" pitchFamily="34" charset="-128"/>
                        </a:rPr>
                        <a:t>Конвенција од Будимпешта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mk" sz="1600" b="1" i="0" u="none" strike="noStrike" cap="none" normalizeH="0" baseline="0">
                          <a:ln>
                            <a:noFill/>
                          </a:ln>
                          <a:solidFill>
                            <a:srgbClr val="000000"/>
                          </a:solidFill>
                          <a:effectLst/>
                          <a:latin typeface="Calibri" pitchFamily="34" charset="0"/>
                          <a:ea typeface="MS PGothic" pitchFamily="34" charset="-128"/>
                        </a:rPr>
                        <a:t>(членови 31-34)</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mk" sz="18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mk" sz="1800" b="0" i="0" u="none" strike="noStrike" cap="none" normalizeH="0" baseline="0">
                          <a:ln>
                            <a:noFill/>
                          </a:ln>
                          <a:solidFill>
                            <a:srgbClr val="000000"/>
                          </a:solidFill>
                          <a:effectLst/>
                          <a:latin typeface="Calibri" pitchFamily="34" charset="0"/>
                          <a:ea typeface="MS PGothic" pitchFamily="34" charset="-128"/>
                        </a:rPr>
                        <a:t>Меѓусебна помош во однос на истражните овластувања: </a:t>
                      </a:r>
                      <a:endParaRPr kumimoji="0" lang="mk" sz="18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mk" sz="18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a:ln>
                            <a:noFill/>
                          </a:ln>
                          <a:solidFill>
                            <a:srgbClr val="000000"/>
                          </a:solidFill>
                          <a:effectLst/>
                          <a:latin typeface="Calibri" pitchFamily="34" charset="0"/>
                          <a:ea typeface="MS PGothic" pitchFamily="34" charset="-128"/>
                        </a:rPr>
                        <a:t>Пристапување до складираните компјутерски податоци; </a:t>
                      </a:r>
                      <a:endParaRPr kumimoji="0" lang="mk" sz="18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a:ln>
                            <a:noFill/>
                          </a:ln>
                          <a:solidFill>
                            <a:srgbClr val="000000"/>
                          </a:solidFill>
                          <a:effectLst/>
                          <a:latin typeface="Calibri" pitchFamily="34" charset="0"/>
                          <a:ea typeface="MS PGothic" pitchFamily="34" charset="-128"/>
                        </a:rPr>
                        <a:t>Прекуграничен пристап до зачувани компјутерски податоци со согласност или кога се јавно достапни;</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a:ln>
                            <a:noFill/>
                          </a:ln>
                          <a:solidFill>
                            <a:srgbClr val="000000"/>
                          </a:solidFill>
                          <a:effectLst/>
                          <a:latin typeface="Calibri" pitchFamily="34" charset="0"/>
                          <a:ea typeface="MS PGothic" pitchFamily="34" charset="-128"/>
                        </a:rPr>
                        <a:t>Меѓусебна помош во собирањето податоци од сообраќајот во реално време, </a:t>
                      </a:r>
                      <a:endParaRPr kumimoji="0" lang="mk" sz="18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a:ln>
                            <a:noFill/>
                          </a:ln>
                          <a:solidFill>
                            <a:srgbClr val="000000"/>
                          </a:solidFill>
                          <a:effectLst/>
                          <a:latin typeface="Calibri" pitchFamily="34" charset="0"/>
                          <a:ea typeface="MS PGothic" pitchFamily="34" charset="-128"/>
                        </a:rPr>
                        <a:t>Меѓусебна помош во однос на пресретнувањето содржински податоци.</a:t>
                      </a:r>
                    </a:p>
                  </a:txBody>
                  <a:tcPr marL="91444" marR="91444" marT="45716" marB="4571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2200" b="1" i="0" u="none" strike="noStrike" cap="none" normalizeH="0" baseline="0">
                          <a:ln>
                            <a:noFill/>
                          </a:ln>
                          <a:solidFill>
                            <a:srgbClr val="000000"/>
                          </a:solidFill>
                          <a:effectLst/>
                          <a:latin typeface="Calibri" pitchFamily="34" charset="0"/>
                          <a:ea typeface="MS PGothic" pitchFamily="34" charset="-128"/>
                        </a:rPr>
                        <a:t>Конвенција од Варшава</a:t>
                      </a:r>
                      <a:r>
                        <a:rPr kumimoji="0" lang="mk" sz="2200" b="0" i="0" u="none" strike="noStrike" cap="none" normalizeH="0" baseline="0">
                          <a:ln>
                            <a:noFill/>
                          </a:ln>
                          <a:solidFill>
                            <a:srgbClr val="000000"/>
                          </a:solidFill>
                          <a:effectLst/>
                          <a:latin typeface="Calibri" pitchFamily="34" charset="0"/>
                          <a:ea typeface="MS PGothic" pitchFamily="34" charset="-128"/>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mk" sz="1600" b="1" i="0" u="none" strike="noStrike" cap="none" normalizeH="0" baseline="0">
                          <a:ln>
                            <a:noFill/>
                          </a:ln>
                          <a:solidFill>
                            <a:srgbClr val="000000"/>
                          </a:solidFill>
                          <a:effectLst/>
                          <a:latin typeface="Calibri" pitchFamily="34" charset="0"/>
                          <a:ea typeface="MS PGothic" pitchFamily="34" charset="-128"/>
                        </a:rPr>
                        <a:t>(членови 16-20)</a:t>
                      </a:r>
                      <a:r>
                        <a:rPr kumimoji="0" lang="mk" sz="1600" b="0" i="0" u="none" strike="noStrike" cap="none" normalizeH="0" baseline="0">
                          <a:ln>
                            <a:noFill/>
                          </a:ln>
                          <a:solidFill>
                            <a:srgbClr val="000000"/>
                          </a:solidFill>
                          <a:effectLst/>
                          <a:latin typeface="Calibri" pitchFamily="34" charset="0"/>
                          <a:ea typeface="MS PGothic" pitchFamily="34" charset="-128"/>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mk" sz="20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mk" sz="1800" b="0" i="0" u="none" strike="noStrike" cap="none" normalizeH="0" baseline="0">
                          <a:ln>
                            <a:noFill/>
                          </a:ln>
                          <a:solidFill>
                            <a:srgbClr val="000000"/>
                          </a:solidFill>
                          <a:effectLst/>
                          <a:latin typeface="Calibri" pitchFamily="34" charset="0"/>
                          <a:ea typeface="MS PGothic" pitchFamily="34" charset="-128"/>
                        </a:rPr>
                        <a:t>Страните ќе помагаат во идентификацијата и во влегувањето во трага на средствата и на имотната корист, а тоа вклучува обезбедување докази за постоењето, локацијата или за движењето, природата, правниот статус или за вредноста на горенаведениот имот.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mk" sz="18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mk" sz="1800" b="0" i="0" u="none" strike="noStrike" cap="none" normalizeH="0" baseline="0">
                          <a:ln>
                            <a:noFill/>
                          </a:ln>
                          <a:solidFill>
                            <a:srgbClr val="000000"/>
                          </a:solidFill>
                          <a:effectLst/>
                          <a:latin typeface="Calibri" pitchFamily="34" charset="0"/>
                          <a:ea typeface="MS PGothic" pitchFamily="34" charset="-128"/>
                        </a:rPr>
                        <a:t>Ваквата помош опфаќа и барања:</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a:ln>
                            <a:noFill/>
                          </a:ln>
                          <a:solidFill>
                            <a:srgbClr val="000000"/>
                          </a:solidFill>
                          <a:effectLst/>
                          <a:latin typeface="Calibri" pitchFamily="34" charset="0"/>
                          <a:ea typeface="MS PGothic" pitchFamily="34" charset="-128"/>
                        </a:rPr>
                        <a:t>информации за банкарски сметки </a:t>
                      </a:r>
                      <a:endParaRPr kumimoji="0" lang="mk" sz="18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a:ln>
                            <a:noFill/>
                          </a:ln>
                          <a:solidFill>
                            <a:srgbClr val="000000"/>
                          </a:solidFill>
                          <a:effectLst/>
                          <a:latin typeface="Calibri" pitchFamily="34" charset="0"/>
                          <a:ea typeface="MS PGothic" pitchFamily="34" charset="-128"/>
                        </a:rPr>
                        <a:t>за банкарски трансакции и </a:t>
                      </a:r>
                      <a:endParaRPr kumimoji="0" lang="mk" sz="18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a:ln>
                            <a:noFill/>
                          </a:ln>
                          <a:solidFill>
                            <a:srgbClr val="000000"/>
                          </a:solidFill>
                          <a:effectLst/>
                          <a:latin typeface="Calibri" pitchFamily="34" charset="0"/>
                          <a:ea typeface="MS PGothic" pitchFamily="34" charset="-128"/>
                        </a:rPr>
                        <a:t>следење на банкарски трансакции и</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a:ln>
                            <a:noFill/>
                          </a:ln>
                          <a:solidFill>
                            <a:srgbClr val="000000"/>
                          </a:solidFill>
                          <a:effectLst/>
                          <a:latin typeface="Calibri" pitchFamily="34" charset="0"/>
                          <a:ea typeface="MS PGothic" pitchFamily="34" charset="-128"/>
                        </a:rPr>
                        <a:t>спонтано информирање. </a:t>
                      </a:r>
                    </a:p>
                  </a:txBody>
                  <a:tcPr marL="91444" marR="91444" marT="45716" marB="4571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Naslov 1"/>
          <p:cNvSpPr>
            <a:spLocks noGrp="1"/>
          </p:cNvSpPr>
          <p:nvPr>
            <p:ph type="title"/>
          </p:nvPr>
        </p:nvSpPr>
        <p:spPr>
          <a:xfrm>
            <a:off x="468313" y="1052513"/>
            <a:ext cx="8229600" cy="647700"/>
          </a:xfrm>
        </p:spPr>
        <p:txBody>
          <a:bodyPr/>
          <a:lstStyle/>
          <a:p>
            <a:r>
              <a:rPr lang="en-US" sz="2800" b="1" smtClean="0"/>
              <a:t>Меѓународна соработка - </a:t>
            </a:r>
            <a:r>
              <a:rPr lang="en-US" sz="2800" smtClean="0"/>
              <a:t>конфискација</a:t>
            </a:r>
          </a:p>
        </p:txBody>
      </p:sp>
      <p:graphicFrame>
        <p:nvGraphicFramePr>
          <p:cNvPr id="4" name="Označba mesta vsebine 3"/>
          <p:cNvGraphicFramePr>
            <a:graphicFrameLocks noGrp="1"/>
          </p:cNvGraphicFramePr>
          <p:nvPr>
            <p:ph idx="1"/>
          </p:nvPr>
        </p:nvGraphicFramePr>
        <p:xfrm>
          <a:off x="468313" y="1773238"/>
          <a:ext cx="8064500" cy="3718536"/>
        </p:xfrm>
        <a:graphic>
          <a:graphicData uri="http://schemas.openxmlformats.org/drawingml/2006/table">
            <a:tbl>
              <a:tblPr/>
              <a:tblGrid>
                <a:gridCol w="3959225"/>
                <a:gridCol w="4105275"/>
              </a:tblGrid>
              <a:tr h="3717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2000" b="1" i="0" u="none" strike="noStrike" cap="none" normalizeH="0" baseline="0">
                          <a:ln>
                            <a:noFill/>
                          </a:ln>
                          <a:solidFill>
                            <a:srgbClr val="000000"/>
                          </a:solidFill>
                          <a:effectLst/>
                          <a:latin typeface="Calibri" pitchFamily="34" charset="0"/>
                          <a:ea typeface="MS PGothic" pitchFamily="34" charset="-128"/>
                        </a:rPr>
                        <a:t>Конвенција од Варшава</a:t>
                      </a:r>
                      <a:r>
                        <a:rPr kumimoji="0" lang="mk" sz="2000" b="0" i="0" u="none" strike="noStrike" cap="none" normalizeH="0" baseline="0">
                          <a:ln>
                            <a:noFill/>
                          </a:ln>
                          <a:solidFill>
                            <a:srgbClr val="000000"/>
                          </a:solidFill>
                          <a:effectLst/>
                          <a:latin typeface="Calibri" pitchFamily="34" charset="0"/>
                          <a:ea typeface="MS PGothic" pitchFamily="34" charset="-128"/>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mk" sz="2000" b="1" i="0" u="none" strike="noStrike" cap="none" normalizeH="0" baseline="0">
                          <a:ln>
                            <a:noFill/>
                          </a:ln>
                          <a:solidFill>
                            <a:srgbClr val="000000"/>
                          </a:solidFill>
                          <a:effectLst/>
                          <a:latin typeface="Calibri" pitchFamily="34" charset="0"/>
                          <a:ea typeface="MS PGothic" pitchFamily="34" charset="-128"/>
                        </a:rPr>
                        <a:t>(членови 23-25)</a:t>
                      </a:r>
                      <a:endParaRPr kumimoji="0" lang="mk" sz="20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endParaRPr kumimoji="0" lang="mk" sz="20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a:ln>
                            <a:noFill/>
                          </a:ln>
                          <a:solidFill>
                            <a:srgbClr val="000000"/>
                          </a:solidFill>
                          <a:effectLst/>
                          <a:latin typeface="Calibri" pitchFamily="34" charset="0"/>
                          <a:ea typeface="MS PGothic" pitchFamily="34" charset="-128"/>
                        </a:rPr>
                        <a:t>Член 23/5: Мерки еквивалентни на конфискација - некривични санкции (</a:t>
                      </a:r>
                      <a:r>
                        <a:rPr kumimoji="0" lang="mk" sz="1800" b="0" i="0" u="sng" strike="noStrike" cap="none" normalizeH="0" baseline="0">
                          <a:ln>
                            <a:noFill/>
                          </a:ln>
                          <a:solidFill>
                            <a:srgbClr val="000000"/>
                          </a:solidFill>
                          <a:effectLst/>
                          <a:latin typeface="Calibri" pitchFamily="34" charset="0"/>
                          <a:ea typeface="MS PGothic" pitchFamily="34" charset="-128"/>
                        </a:rPr>
                        <a:t>конфискација што не е заснована врз пресуда</a:t>
                      </a:r>
                      <a:r>
                        <a:rPr kumimoji="0" lang="mk" sz="1800" b="0" i="0" u="none" strike="noStrike" cap="none" normalizeH="0" baseline="0">
                          <a:ln>
                            <a:noFill/>
                          </a:ln>
                          <a:solidFill>
                            <a:srgbClr val="000000"/>
                          </a:solidFill>
                          <a:effectLst/>
                          <a:latin typeface="Calibri" pitchFamily="34" charset="0"/>
                          <a:ea typeface="MS PGothic" pitchFamily="34" charset="-128"/>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a:ln>
                            <a:noFill/>
                          </a:ln>
                          <a:solidFill>
                            <a:srgbClr val="000000"/>
                          </a:solidFill>
                          <a:effectLst/>
                          <a:latin typeface="Calibri" pitchFamily="34" charset="0"/>
                          <a:ea typeface="MS PGothic" pitchFamily="34" charset="-128"/>
                        </a:rPr>
                        <a:t>правила за споделување на имот (</a:t>
                      </a:r>
                      <a:r>
                        <a:rPr kumimoji="0" lang="mk" sz="1800" b="0" i="0" u="sng" strike="noStrike" cap="none" normalizeH="0" baseline="0">
                          <a:ln>
                            <a:noFill/>
                          </a:ln>
                          <a:solidFill>
                            <a:srgbClr val="000000"/>
                          </a:solidFill>
                          <a:effectLst/>
                          <a:latin typeface="Calibri" pitchFamily="34" charset="0"/>
                          <a:ea typeface="MS PGothic" pitchFamily="34" charset="-128"/>
                        </a:rPr>
                        <a:t>компензација за жртвите, легитимни сопственици)</a:t>
                      </a:r>
                      <a:endParaRPr kumimoji="0" lang="mk" sz="18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mk" sz="2000" b="1" i="0" u="none" strike="noStrike" cap="none" normalizeH="0" baseline="0" smtClean="0">
                        <a:ln>
                          <a:noFill/>
                        </a:ln>
                        <a:solidFill>
                          <a:srgbClr val="000000"/>
                        </a:solidFill>
                        <a:effectLst/>
                        <a:latin typeface="Calibri" pitchFamily="34" charset="0"/>
                        <a:ea typeface="MS PGothic" pitchFamily="34" charset="-128"/>
                      </a:endParaRPr>
                    </a:p>
                  </a:txBody>
                  <a:tcPr marT="45708" marB="457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mk" sz="2000" b="1" i="0" u="sng"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mk" sz="1800" b="1" i="0" u="none" strike="noStrike" cap="none" normalizeH="0" baseline="0">
                          <a:ln>
                            <a:noFill/>
                          </a:ln>
                          <a:solidFill>
                            <a:srgbClr val="000000"/>
                          </a:solidFill>
                          <a:effectLst/>
                          <a:latin typeface="Calibri" pitchFamily="34" charset="0"/>
                          <a:ea typeface="MS PGothic" pitchFamily="34" charset="-128"/>
                        </a:rPr>
                        <a:t>Конфискација</a:t>
                      </a:r>
                      <a:r>
                        <a:rPr kumimoji="0" lang="mk" sz="1800" b="0" i="0" u="none" strike="noStrike" cap="none" normalizeH="0" baseline="0">
                          <a:ln>
                            <a:noFill/>
                          </a:ln>
                          <a:solidFill>
                            <a:srgbClr val="000000"/>
                          </a:solidFill>
                          <a:effectLst/>
                          <a:latin typeface="Calibri" pitchFamily="34" charset="0"/>
                          <a:ea typeface="MS PGothic" pitchFamily="34" charset="-128"/>
                        </a:rPr>
                        <a:t> </a:t>
                      </a:r>
                      <a:endParaRPr kumimoji="0" lang="mk" sz="18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endParaRPr kumimoji="0" lang="mk" sz="16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sng" strike="noStrike" cap="none" normalizeH="0" baseline="0">
                          <a:ln>
                            <a:noFill/>
                          </a:ln>
                          <a:solidFill>
                            <a:srgbClr val="000000"/>
                          </a:solidFill>
                          <a:effectLst/>
                          <a:latin typeface="Calibri" pitchFamily="34" charset="0"/>
                          <a:ea typeface="MS PGothic" pitchFamily="34" charset="-128"/>
                        </a:rPr>
                        <a:t>извршување налог за конфискација</a:t>
                      </a:r>
                      <a:r>
                        <a:rPr kumimoji="0" lang="mk" sz="1800" b="0" i="0" u="none" strike="noStrike" cap="none" normalizeH="0" baseline="0">
                          <a:ln>
                            <a:noFill/>
                          </a:ln>
                          <a:solidFill>
                            <a:srgbClr val="000000"/>
                          </a:solidFill>
                          <a:effectLst/>
                          <a:latin typeface="Calibri" pitchFamily="34" charset="0"/>
                          <a:ea typeface="MS PGothic" pitchFamily="34" charset="-128"/>
                        </a:rPr>
                        <a:t> </a:t>
                      </a:r>
                      <a:endParaRPr kumimoji="0" lang="mk" sz="18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a:ln>
                            <a:noFill/>
                          </a:ln>
                          <a:solidFill>
                            <a:srgbClr val="000000"/>
                          </a:solidFill>
                          <a:effectLst/>
                          <a:latin typeface="Calibri" pitchFamily="34" charset="0"/>
                          <a:ea typeface="MS PGothic" pitchFamily="34" charset="-128"/>
                        </a:rPr>
                        <a:t>или поднесување барање до надлежните органи за да </a:t>
                      </a:r>
                      <a:r>
                        <a:rPr kumimoji="0" lang="mk" sz="1800" b="0" i="0" u="sng" strike="noStrike" cap="none" normalizeH="0" baseline="0">
                          <a:ln>
                            <a:noFill/>
                          </a:ln>
                          <a:solidFill>
                            <a:srgbClr val="000000"/>
                          </a:solidFill>
                          <a:effectLst/>
                          <a:latin typeface="Calibri" pitchFamily="34" charset="0"/>
                          <a:ea typeface="MS PGothic" pitchFamily="34" charset="-128"/>
                        </a:rPr>
                        <a:t>добијат налог за конфискација</a:t>
                      </a:r>
                      <a:r>
                        <a:rPr kumimoji="0" lang="mk" sz="1800" b="0" i="0" u="none" strike="noStrike" cap="none" normalizeH="0" baseline="0">
                          <a:ln>
                            <a:noFill/>
                          </a:ln>
                          <a:solidFill>
                            <a:srgbClr val="000000"/>
                          </a:solidFill>
                          <a:effectLst/>
                          <a:latin typeface="Calibri" pitchFamily="34" charset="0"/>
                          <a:ea typeface="MS PGothic" pitchFamily="34" charset="-128"/>
                        </a:rPr>
                        <a:t> и да го спроведат,</a:t>
                      </a:r>
                      <a:endParaRPr kumimoji="0" lang="mk" sz="18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a:ln>
                            <a:noFill/>
                          </a:ln>
                          <a:solidFill>
                            <a:srgbClr val="000000"/>
                          </a:solidFill>
                          <a:effectLst/>
                          <a:latin typeface="Calibri" pitchFamily="34" charset="0"/>
                          <a:ea typeface="MS PGothic" pitchFamily="34" charset="-128"/>
                        </a:rPr>
                        <a:t>вклучително и барање за плаќање паричен износ што е соодветен на вредноста на имотната корист или конфискација на специфичен дел од имот. </a:t>
                      </a:r>
                      <a:endParaRPr kumimoji="0" lang="mk" sz="18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mk" sz="2200" b="1" i="0" u="none" strike="noStrike" cap="none" normalizeH="0" baseline="0" smtClean="0">
                        <a:ln>
                          <a:noFill/>
                        </a:ln>
                        <a:solidFill>
                          <a:srgbClr val="000000"/>
                        </a:solidFill>
                        <a:effectLst/>
                        <a:latin typeface="Calibri" pitchFamily="34" charset="0"/>
                        <a:ea typeface="MS PGothic" pitchFamily="34" charset="-128"/>
                      </a:endParaRPr>
                    </a:p>
                  </a:txBody>
                  <a:tcPr marT="45708" marB="4570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Naslov 1"/>
          <p:cNvSpPr>
            <a:spLocks noGrp="1"/>
          </p:cNvSpPr>
          <p:nvPr>
            <p:ph type="title"/>
          </p:nvPr>
        </p:nvSpPr>
        <p:spPr>
          <a:xfrm>
            <a:off x="468313" y="1052513"/>
            <a:ext cx="8229600" cy="647700"/>
          </a:xfrm>
        </p:spPr>
        <p:txBody>
          <a:bodyPr/>
          <a:lstStyle/>
          <a:p>
            <a:r>
              <a:rPr lang="en-US" sz="2800" b="1" smtClean="0"/>
              <a:t>Меѓународна соработка</a:t>
            </a:r>
            <a:endParaRPr lang="en-US" sz="2800" smtClean="0"/>
          </a:p>
        </p:txBody>
      </p:sp>
      <p:graphicFrame>
        <p:nvGraphicFramePr>
          <p:cNvPr id="4" name="Označba mesta vsebine 3"/>
          <p:cNvGraphicFramePr>
            <a:graphicFrameLocks noGrp="1"/>
          </p:cNvGraphicFramePr>
          <p:nvPr>
            <p:ph idx="1"/>
          </p:nvPr>
        </p:nvGraphicFramePr>
        <p:xfrm>
          <a:off x="468313" y="1773238"/>
          <a:ext cx="8064500" cy="5029200"/>
        </p:xfrm>
        <a:graphic>
          <a:graphicData uri="http://schemas.openxmlformats.org/drawingml/2006/table">
            <a:tbl>
              <a:tblPr/>
              <a:tblGrid>
                <a:gridCol w="3959225"/>
                <a:gridCol w="4105275"/>
              </a:tblGrid>
              <a:tr h="50292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2200" b="1" i="0" u="none" strike="noStrike" cap="none" normalizeH="0" baseline="0">
                          <a:ln>
                            <a:noFill/>
                          </a:ln>
                          <a:solidFill>
                            <a:srgbClr val="000000"/>
                          </a:solidFill>
                          <a:effectLst/>
                          <a:latin typeface="Calibri" pitchFamily="34" charset="0"/>
                          <a:ea typeface="MS PGothic" pitchFamily="34" charset="-128"/>
                        </a:rPr>
                        <a:t>Конвенција од Будимпешта</a:t>
                      </a:r>
                    </a:p>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mk" sz="1600" b="1" i="0" u="none" strike="noStrike" cap="none" normalizeH="0" baseline="0">
                          <a:ln>
                            <a:noFill/>
                          </a:ln>
                          <a:solidFill>
                            <a:srgbClr val="000000"/>
                          </a:solidFill>
                          <a:effectLst/>
                          <a:latin typeface="Calibri" pitchFamily="34" charset="0"/>
                          <a:ea typeface="MS PGothic" pitchFamily="34" charset="-128"/>
                        </a:rPr>
                        <a:t>Мрежа 24/7 (член 35)</a:t>
                      </a:r>
                    </a:p>
                    <a:p>
                      <a:pPr marL="0" marR="0" lvl="0" indent="0" algn="l" defTabSz="914400" rtl="0" eaLnBrk="1" fontAlgn="base" latinLnBrk="0" hangingPunct="1">
                        <a:lnSpc>
                          <a:spcPct val="100000"/>
                        </a:lnSpc>
                        <a:spcBef>
                          <a:spcPct val="0"/>
                        </a:spcBef>
                        <a:spcAft>
                          <a:spcPct val="0"/>
                        </a:spcAft>
                        <a:buClrTx/>
                        <a:buSzTx/>
                        <a:buFont typeface="Arial" charset="0"/>
                        <a:buNone/>
                        <a:tabLst/>
                      </a:pPr>
                      <a:endParaRPr kumimoji="0" lang="mk" sz="14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mk" sz="1600" b="0" i="0" u="none" strike="noStrike" cap="none" normalizeH="0" baseline="0">
                          <a:ln>
                            <a:noFill/>
                          </a:ln>
                          <a:solidFill>
                            <a:srgbClr val="000000"/>
                          </a:solidFill>
                          <a:effectLst/>
                          <a:latin typeface="Calibri" pitchFamily="34" charset="0"/>
                          <a:ea typeface="MS PGothic" pitchFamily="34" charset="-128"/>
                        </a:rPr>
                        <a:t>Секоја страна именува точка за контакт што ќе биде достапна врз принципот 24/7 (24 часа седум дена во неделата), за итна помош за цели на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0" i="0" u="none" strike="noStrike" cap="none" normalizeH="0" baseline="0">
                          <a:ln>
                            <a:noFill/>
                          </a:ln>
                          <a:solidFill>
                            <a:srgbClr val="000000"/>
                          </a:solidFill>
                          <a:effectLst/>
                          <a:latin typeface="Calibri" pitchFamily="34" charset="0"/>
                          <a:ea typeface="MS PGothic" pitchFamily="34" charset="-128"/>
                        </a:rPr>
                        <a:t>истраги или на постапки во врска со кривични дела поврзани со компјутерски системи и податоци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0" i="0" u="none" strike="noStrike" cap="none" normalizeH="0" baseline="0">
                          <a:ln>
                            <a:noFill/>
                          </a:ln>
                          <a:solidFill>
                            <a:srgbClr val="000000"/>
                          </a:solidFill>
                          <a:effectLst/>
                          <a:latin typeface="Calibri" pitchFamily="34" charset="0"/>
                          <a:ea typeface="MS PGothic" pitchFamily="34" charset="-128"/>
                        </a:rPr>
                        <a:t>или за собирање докази во електронска форма за кривично дело. </a:t>
                      </a:r>
                    </a:p>
                    <a:p>
                      <a:pPr marL="0" marR="0" lvl="0" indent="0" algn="l" defTabSz="914400" rtl="0" eaLnBrk="1" fontAlgn="base" latinLnBrk="0" hangingPunct="1">
                        <a:lnSpc>
                          <a:spcPct val="100000"/>
                        </a:lnSpc>
                        <a:spcBef>
                          <a:spcPct val="0"/>
                        </a:spcBef>
                        <a:spcAft>
                          <a:spcPct val="0"/>
                        </a:spcAft>
                        <a:buClrTx/>
                        <a:buSzTx/>
                        <a:buFont typeface="Arial" charset="0"/>
                        <a:buNone/>
                        <a:tabLst/>
                      </a:pPr>
                      <a:endParaRPr kumimoji="0" lang="mk" sz="16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mk" sz="1600" b="0" i="0" u="none" strike="noStrike" cap="none" normalizeH="0" baseline="0">
                          <a:ln>
                            <a:noFill/>
                          </a:ln>
                          <a:solidFill>
                            <a:srgbClr val="000000"/>
                          </a:solidFill>
                          <a:effectLst/>
                          <a:latin typeface="Calibri" pitchFamily="34" charset="0"/>
                          <a:ea typeface="MS PGothic" pitchFamily="34" charset="-128"/>
                        </a:rPr>
                        <a:t>Ваквата помош ќе вклучи олеснување или директно извршување на следниве мерки:</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0" i="0" u="none" strike="noStrike" cap="none" normalizeH="0" baseline="0">
                          <a:ln>
                            <a:noFill/>
                          </a:ln>
                          <a:solidFill>
                            <a:srgbClr val="000000"/>
                          </a:solidFill>
                          <a:effectLst/>
                          <a:latin typeface="Calibri" pitchFamily="34" charset="0"/>
                          <a:ea typeface="MS PGothic" pitchFamily="34" charset="-128"/>
                        </a:rPr>
                        <a:t>обезбедување технички совети;</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0" i="0" u="sng" strike="noStrike" cap="none" normalizeH="0" baseline="0">
                          <a:ln>
                            <a:noFill/>
                          </a:ln>
                          <a:solidFill>
                            <a:srgbClr val="000000"/>
                          </a:solidFill>
                          <a:effectLst/>
                          <a:latin typeface="Calibri" pitchFamily="34" charset="0"/>
                          <a:ea typeface="MS PGothic" pitchFamily="34" charset="-128"/>
                        </a:rPr>
                        <a:t>зачувување податоци</a:t>
                      </a:r>
                      <a:r>
                        <a:rPr kumimoji="0" lang="mk" sz="1600" b="0" i="0" u="none" strike="noStrike" cap="none" normalizeH="0" baseline="0">
                          <a:ln>
                            <a:noFill/>
                          </a:ln>
                          <a:solidFill>
                            <a:srgbClr val="000000"/>
                          </a:solidFill>
                          <a:effectLst/>
                          <a:latin typeface="Calibri" pitchFamily="34" charset="0"/>
                          <a:ea typeface="MS PGothic" pitchFamily="34" charset="-128"/>
                        </a:rPr>
                        <a:t> (членови 29 и 30);</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0" i="0" u="sng" strike="noStrike" cap="none" normalizeH="0" baseline="0">
                          <a:ln>
                            <a:noFill/>
                          </a:ln>
                          <a:solidFill>
                            <a:srgbClr val="000000"/>
                          </a:solidFill>
                          <a:effectLst/>
                          <a:latin typeface="Calibri" pitchFamily="34" charset="0"/>
                          <a:ea typeface="MS PGothic" pitchFamily="34" charset="-128"/>
                        </a:rPr>
                        <a:t>собирање докази</a:t>
                      </a:r>
                      <a:r>
                        <a:rPr kumimoji="0" lang="mk" sz="1600" b="0" i="0" u="none" strike="noStrike" cap="none" normalizeH="0" baseline="0">
                          <a:ln>
                            <a:noFill/>
                          </a:ln>
                          <a:solidFill>
                            <a:srgbClr val="000000"/>
                          </a:solidFill>
                          <a:effectLst/>
                          <a:latin typeface="Calibri" pitchFamily="34" charset="0"/>
                          <a:ea typeface="MS PGothic" pitchFamily="34" charset="-128"/>
                        </a:rPr>
                        <a:t>,</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0" i="0" u="none" strike="noStrike" cap="none" normalizeH="0" baseline="0">
                          <a:ln>
                            <a:noFill/>
                          </a:ln>
                          <a:solidFill>
                            <a:srgbClr val="000000"/>
                          </a:solidFill>
                          <a:effectLst/>
                          <a:latin typeface="Calibri" pitchFamily="34" charset="0"/>
                          <a:ea typeface="MS PGothic" pitchFamily="34" charset="-128"/>
                        </a:rPr>
                        <a:t>обезбедување правни информации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0" i="0" u="none" strike="noStrike" cap="none" normalizeH="0" baseline="0">
                          <a:ln>
                            <a:noFill/>
                          </a:ln>
                          <a:solidFill>
                            <a:srgbClr val="000000"/>
                          </a:solidFill>
                          <a:effectLst/>
                          <a:latin typeface="Calibri" pitchFamily="34" charset="0"/>
                          <a:ea typeface="MS PGothic" pitchFamily="34" charset="-128"/>
                        </a:rPr>
                        <a:t>и лоцирање на осомничените. </a:t>
                      </a:r>
                    </a:p>
                  </a:txBody>
                  <a:tcPr marL="91444" marR="91444"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2200" b="1" i="0" u="none" strike="noStrike" cap="none" normalizeH="0" baseline="0">
                          <a:ln>
                            <a:noFill/>
                          </a:ln>
                          <a:solidFill>
                            <a:srgbClr val="000000"/>
                          </a:solidFill>
                          <a:effectLst/>
                          <a:latin typeface="Calibri" pitchFamily="34" charset="0"/>
                          <a:ea typeface="MS PGothic" pitchFamily="34" charset="-128"/>
                        </a:rPr>
                        <a:t>Конвенција од Варшава</a:t>
                      </a:r>
                      <a:r>
                        <a:rPr kumimoji="0" lang="mk" sz="2200" b="0" i="0" u="none" strike="noStrike" cap="none" normalizeH="0" baseline="0">
                          <a:ln>
                            <a:noFill/>
                          </a:ln>
                          <a:solidFill>
                            <a:srgbClr val="000000"/>
                          </a:solidFill>
                          <a:effectLst/>
                          <a:latin typeface="Calibri" pitchFamily="34" charset="0"/>
                          <a:ea typeface="MS PGothic" pitchFamily="34" charset="-128"/>
                        </a:rPr>
                        <a:t> </a:t>
                      </a:r>
                    </a:p>
                    <a:p>
                      <a:pPr marL="0" marR="0" lvl="0" indent="0" algn="ctr" defTabSz="914400" rtl="0" eaLnBrk="1" fontAlgn="base" latinLnBrk="0" hangingPunct="1">
                        <a:lnSpc>
                          <a:spcPct val="100000"/>
                        </a:lnSpc>
                        <a:spcBef>
                          <a:spcPct val="0"/>
                        </a:spcBef>
                        <a:spcAft>
                          <a:spcPct val="0"/>
                        </a:spcAft>
                        <a:buClrTx/>
                        <a:buSzTx/>
                        <a:buFont typeface="Arial" charset="0"/>
                        <a:buNone/>
                        <a:tabLst/>
                      </a:pPr>
                      <a:r>
                        <a:rPr kumimoji="0" lang="mk" sz="1600" b="1" i="0" u="none" strike="noStrike" cap="none" normalizeH="0" baseline="0">
                          <a:ln>
                            <a:noFill/>
                          </a:ln>
                          <a:solidFill>
                            <a:srgbClr val="000000"/>
                          </a:solidFill>
                          <a:effectLst/>
                          <a:latin typeface="Calibri" pitchFamily="34" charset="0"/>
                          <a:ea typeface="MS PGothic" pitchFamily="34" charset="-128"/>
                        </a:rPr>
                        <a:t>Соработка на УФР (членови 46 и 47)</a:t>
                      </a:r>
                      <a:r>
                        <a:rPr kumimoji="0" lang="mk" sz="1600" b="0" i="0" u="none" strike="noStrike" cap="none" normalizeH="0" baseline="0">
                          <a:ln>
                            <a:noFill/>
                          </a:ln>
                          <a:solidFill>
                            <a:srgbClr val="000000"/>
                          </a:solidFill>
                          <a:effectLst/>
                          <a:latin typeface="Calibri" pitchFamily="34" charset="0"/>
                          <a:ea typeface="MS PGothic" pitchFamily="34" charset="-128"/>
                        </a:rPr>
                        <a:t> </a:t>
                      </a:r>
                    </a:p>
                    <a:p>
                      <a:pPr marL="0" marR="0" lvl="0" indent="0" algn="l" defTabSz="914400" rtl="0" eaLnBrk="1" fontAlgn="base" latinLnBrk="0" hangingPunct="1">
                        <a:lnSpc>
                          <a:spcPct val="100000"/>
                        </a:lnSpc>
                        <a:spcBef>
                          <a:spcPct val="0"/>
                        </a:spcBef>
                        <a:spcAft>
                          <a:spcPct val="0"/>
                        </a:spcAft>
                        <a:buClrTx/>
                        <a:buSzTx/>
                        <a:buFont typeface="Arial" charset="0"/>
                        <a:buNone/>
                        <a:tabLst/>
                      </a:pPr>
                      <a:endParaRPr kumimoji="0" lang="mk" sz="20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mk" sz="1600" b="0" i="0" u="none" strike="noStrike" cap="none" normalizeH="0" baseline="0">
                          <a:ln>
                            <a:noFill/>
                          </a:ln>
                          <a:solidFill>
                            <a:srgbClr val="000000"/>
                          </a:solidFill>
                          <a:effectLst/>
                          <a:latin typeface="Calibri" pitchFamily="34" charset="0"/>
                          <a:ea typeface="MS PGothic" pitchFamily="34" charset="-128"/>
                        </a:rPr>
                        <a:t>Размена меѓу УФР, спонтано или на барање, на сите пристапни информации што може да бидат релевантни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0" i="0" u="none" strike="noStrike" cap="none" normalizeH="0" baseline="0">
                          <a:ln>
                            <a:noFill/>
                          </a:ln>
                          <a:solidFill>
                            <a:srgbClr val="000000"/>
                          </a:solidFill>
                          <a:effectLst/>
                          <a:latin typeface="Calibri" pitchFamily="34" charset="0"/>
                          <a:ea typeface="MS PGothic" pitchFamily="34" charset="-128"/>
                        </a:rPr>
                        <a:t>за обработка или за анализа на информации или</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0" i="0" u="none" strike="noStrike" cap="none" normalizeH="0" baseline="0">
                          <a:ln>
                            <a:noFill/>
                          </a:ln>
                          <a:solidFill>
                            <a:srgbClr val="000000"/>
                          </a:solidFill>
                          <a:effectLst/>
                          <a:latin typeface="Calibri" pitchFamily="34" charset="0"/>
                          <a:ea typeface="MS PGothic" pitchFamily="34" charset="-128"/>
                        </a:rPr>
                        <a:t>за истрага од УФР во однос на финансиските трансакции </a:t>
                      </a:r>
                      <a:r>
                        <a:rPr kumimoji="0" lang="mk" sz="1600" b="0" i="0" u="sng" strike="noStrike" cap="none" normalizeH="0" baseline="0">
                          <a:ln>
                            <a:noFill/>
                          </a:ln>
                          <a:solidFill>
                            <a:srgbClr val="000000"/>
                          </a:solidFill>
                          <a:effectLst/>
                          <a:latin typeface="Calibri" pitchFamily="34" charset="0"/>
                          <a:ea typeface="MS PGothic" pitchFamily="34" charset="-128"/>
                        </a:rPr>
                        <a:t>што се однесуваат на перење пари</a:t>
                      </a:r>
                      <a:r>
                        <a:rPr kumimoji="0" lang="mk" sz="1600" b="0" i="0" u="none" strike="noStrike" cap="none" normalizeH="0" baseline="0">
                          <a:ln>
                            <a:noFill/>
                          </a:ln>
                          <a:solidFill>
                            <a:srgbClr val="000000"/>
                          </a:solidFill>
                          <a:effectLst/>
                          <a:latin typeface="Calibri" pitchFamily="34" charset="0"/>
                          <a:ea typeface="MS PGothic" pitchFamily="34" charset="-128"/>
                        </a:rPr>
                        <a:t> и на вклучените физички или правни лица. </a:t>
                      </a:r>
                    </a:p>
                    <a:p>
                      <a:pPr marL="0" marR="0" lvl="0" indent="0" algn="l" defTabSz="914400" rtl="0" eaLnBrk="1" fontAlgn="base" latinLnBrk="0" hangingPunct="1">
                        <a:lnSpc>
                          <a:spcPct val="100000"/>
                        </a:lnSpc>
                        <a:spcBef>
                          <a:spcPct val="0"/>
                        </a:spcBef>
                        <a:spcAft>
                          <a:spcPct val="0"/>
                        </a:spcAft>
                        <a:buClrTx/>
                        <a:buSzTx/>
                        <a:buFont typeface="Arial" charset="0"/>
                        <a:buNone/>
                        <a:tabLst/>
                      </a:pPr>
                      <a:endParaRPr kumimoji="0" lang="mk" sz="16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mk" sz="1600" b="0" i="0" u="none" strike="noStrike" cap="none" normalizeH="0" baseline="0">
                          <a:ln>
                            <a:noFill/>
                          </a:ln>
                          <a:solidFill>
                            <a:srgbClr val="000000"/>
                          </a:solidFill>
                          <a:effectLst/>
                          <a:latin typeface="Calibri" pitchFamily="34" charset="0"/>
                          <a:ea typeface="MS PGothic" pitchFamily="34" charset="-128"/>
                        </a:rPr>
                        <a:t>Овластување на УФР да ги одложи сомнителните трансакции.</a:t>
                      </a:r>
                    </a:p>
                  </a:txBody>
                  <a:tcPr marL="91444" marR="91444"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Naslov 1"/>
          <p:cNvSpPr>
            <a:spLocks noGrp="1"/>
          </p:cNvSpPr>
          <p:nvPr>
            <p:ph type="title"/>
          </p:nvPr>
        </p:nvSpPr>
        <p:spPr>
          <a:xfrm>
            <a:off x="468313" y="1052513"/>
            <a:ext cx="8229600" cy="863600"/>
          </a:xfrm>
        </p:spPr>
        <p:txBody>
          <a:bodyPr/>
          <a:lstStyle/>
          <a:p>
            <a:r>
              <a:rPr lang="en-US" sz="2800" b="1" smtClean="0"/>
              <a:t>НАЦИОНАЛНИ ТОЧКИ ЗА КОНТАКТ?</a:t>
            </a:r>
            <a:endParaRPr lang="en-US" sz="2800" smtClean="0"/>
          </a:p>
        </p:txBody>
      </p:sp>
      <p:graphicFrame>
        <p:nvGraphicFramePr>
          <p:cNvPr id="4" name="Označba mesta vsebine 3"/>
          <p:cNvGraphicFramePr>
            <a:graphicFrameLocks noGrp="1"/>
          </p:cNvGraphicFramePr>
          <p:nvPr>
            <p:ph idx="1"/>
            <p:extLst>
              <p:ext uri="{D42A27DB-BD31-4B8C-83A1-F6EECF244321}">
                <p14:modId xmlns:p14="http://schemas.microsoft.com/office/powerpoint/2010/main" val="615551657"/>
              </p:ext>
            </p:extLst>
          </p:nvPr>
        </p:nvGraphicFramePr>
        <p:xfrm>
          <a:off x="468313" y="1753702"/>
          <a:ext cx="8064500" cy="5059674"/>
        </p:xfrm>
        <a:graphic>
          <a:graphicData uri="http://schemas.openxmlformats.org/drawingml/2006/table">
            <a:tbl>
              <a:tblPr/>
              <a:tblGrid>
                <a:gridCol w="3959225"/>
                <a:gridCol w="4105275"/>
              </a:tblGrid>
              <a:tr h="48972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2800" b="1" i="0" u="none" strike="noStrike" cap="none" normalizeH="0" baseline="0" dirty="0">
                          <a:ln>
                            <a:noFill/>
                          </a:ln>
                          <a:solidFill>
                            <a:srgbClr val="000000"/>
                          </a:solidFill>
                          <a:effectLst/>
                          <a:latin typeface="Calibri" pitchFamily="34" charset="0"/>
                          <a:ea typeface="MS PGothic" pitchFamily="34" charset="-128"/>
                        </a:rPr>
                        <a:t>Размена на информации</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mk" sz="1600" b="1" i="0" u="none" strike="noStrike" cap="none" normalizeH="0" baseline="0" dirty="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CARIN/ARO</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Група ЕГМОНТ (УФР)</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Мрежа 24/7</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Интерпол</a:t>
                      </a:r>
                      <a:endParaRPr kumimoji="0" lang="mk" sz="1800" b="0" i="0" u="none" strike="noStrike" cap="none" normalizeH="0" baseline="0" dirty="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endParaRPr kumimoji="0" lang="mk" sz="1800" b="0" i="0" u="none" strike="noStrike" cap="none" normalizeH="0" baseline="0" dirty="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Европол</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Европравда</a:t>
                      </a:r>
                      <a:endParaRPr kumimoji="0" lang="mk" sz="1800" b="0" i="0" u="none" strike="noStrike" cap="none" normalizeH="0" baseline="0" dirty="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endParaRPr kumimoji="0" lang="mk" sz="1800" b="0" i="0" u="none" strike="noStrike" cap="none" normalizeH="0" baseline="0" dirty="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PCCSEE</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SELEC</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Билатерални договори</a:t>
                      </a:r>
                      <a:endParaRPr kumimoji="0" lang="mk" sz="1600" b="1" i="0" u="none" strike="noStrike" cap="none" normalizeH="0" baseline="0" dirty="0" smtClean="0">
                        <a:ln>
                          <a:noFill/>
                        </a:ln>
                        <a:solidFill>
                          <a:srgbClr val="000000"/>
                        </a:solidFill>
                        <a:effectLst/>
                        <a:latin typeface="Calibri" pitchFamily="34" charset="0"/>
                        <a:ea typeface="MS PGothic" pitchFamily="34" charset="-128"/>
                      </a:endParaRPr>
                    </a:p>
                  </a:txBody>
                  <a:tcPr marL="91444" marR="91444"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2800" b="1" i="0" u="none" strike="noStrike" cap="none" normalizeH="0" baseline="0" dirty="0">
                          <a:ln>
                            <a:noFill/>
                          </a:ln>
                          <a:solidFill>
                            <a:srgbClr val="000000"/>
                          </a:solidFill>
                          <a:effectLst/>
                          <a:latin typeface="Calibri" pitchFamily="34" charset="0"/>
                          <a:ea typeface="MS PGothic" pitchFamily="34" charset="-128"/>
                        </a:rPr>
                        <a:t>Меѓусебна правна помош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mk" sz="1800" b="0" i="0" u="none" strike="noStrike" cap="none" normalizeH="0" baseline="0" dirty="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Национален централен орган - Министерство за правда?</a:t>
                      </a:r>
                      <a:endParaRPr kumimoji="0" lang="mk" sz="1800" b="0" i="0" u="none" strike="noStrike" cap="none" normalizeH="0" baseline="0" dirty="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Билатералните договори овозможуваат директна соработка (обвинител-обвинител, судија-судија)</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endParaRPr kumimoji="0" lang="mk" sz="1800" b="0" i="0" u="none" strike="noStrike" cap="none" normalizeH="0" baseline="0" dirty="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Националните правни одредби олеснуваат?: </a:t>
                      </a:r>
                    </a:p>
                    <a:p>
                      <a:pPr marL="742950" marR="0" lvl="1" indent="-28575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Заеднички истражни тимови, паралелна истрага, трансфер на </a:t>
                      </a:r>
                      <a:r>
                        <a:rPr kumimoji="0" lang="mk" sz="1800" b="0" i="0" u="none" strike="noStrike" cap="none" normalizeH="0" baseline="0" dirty="0" smtClean="0">
                          <a:ln>
                            <a:noFill/>
                          </a:ln>
                          <a:solidFill>
                            <a:srgbClr val="000000"/>
                          </a:solidFill>
                          <a:effectLst/>
                          <a:latin typeface="Calibri" pitchFamily="34" charset="0"/>
                          <a:ea typeface="MS PGothic" pitchFamily="34" charset="-128"/>
                        </a:rPr>
                        <a:t>постапки</a:t>
                      </a:r>
                    </a:p>
                    <a:p>
                      <a:pPr marL="742950" marR="0" lvl="1" indent="-28575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Национални правни одредби за меѓусебна правна помош</a:t>
                      </a:r>
                    </a:p>
                    <a:p>
                      <a:pPr marL="742950" marR="0" lvl="1" indent="-285750" algn="l" defTabSz="914400" rtl="0" eaLnBrk="1" fontAlgn="base" latinLnBrk="0" hangingPunct="1">
                        <a:lnSpc>
                          <a:spcPct val="100000"/>
                        </a:lnSpc>
                        <a:spcBef>
                          <a:spcPct val="0"/>
                        </a:spcBef>
                        <a:spcAft>
                          <a:spcPct val="0"/>
                        </a:spcAft>
                        <a:buClrTx/>
                        <a:buSzTx/>
                        <a:buFont typeface="Arial" charset="0"/>
                        <a:buNone/>
                        <a:tabLst/>
                      </a:pPr>
                      <a:endParaRPr kumimoji="0" lang="mk" sz="1800" b="0" i="0" u="none" strike="noStrike" cap="none" normalizeH="0" baseline="0" dirty="0" smtClean="0">
                        <a:ln>
                          <a:noFill/>
                        </a:ln>
                        <a:solidFill>
                          <a:srgbClr val="000000"/>
                        </a:solidFill>
                        <a:effectLst/>
                        <a:latin typeface="Calibri" pitchFamily="34" charset="0"/>
                        <a:ea typeface="MS PGothic" pitchFamily="34" charset="-128"/>
                      </a:endParaRPr>
                    </a:p>
                  </a:txBody>
                  <a:tcPr marL="91444" marR="91444" marT="45717" marB="457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ítulo 1"/>
          <p:cNvSpPr>
            <a:spLocks noGrp="1"/>
          </p:cNvSpPr>
          <p:nvPr>
            <p:ph type="title"/>
          </p:nvPr>
        </p:nvSpPr>
        <p:spPr/>
        <p:txBody>
          <a:bodyPr/>
          <a:lstStyle/>
          <a:p>
            <a:r>
              <a:rPr lang="en-US" sz="3000" b="1" dirty="0" err="1" smtClean="0"/>
              <a:t>Некои</a:t>
            </a:r>
            <a:r>
              <a:rPr lang="en-US" sz="3000" b="1" dirty="0" smtClean="0"/>
              <a:t> </a:t>
            </a:r>
            <a:r>
              <a:rPr lang="en-US" sz="3000" b="1" dirty="0" err="1" smtClean="0"/>
              <a:t>практични</a:t>
            </a:r>
            <a:r>
              <a:rPr lang="en-US" sz="3000" b="1" dirty="0" smtClean="0"/>
              <a:t> </a:t>
            </a:r>
            <a:r>
              <a:rPr lang="en-US" sz="3000" b="1" dirty="0" err="1" smtClean="0"/>
              <a:t>прашања</a:t>
            </a:r>
            <a:r>
              <a:rPr lang="en-US" sz="3000" b="1" dirty="0" smtClean="0"/>
              <a:t> </a:t>
            </a:r>
            <a:r>
              <a:rPr lang="en-US" sz="3000" b="1" dirty="0" err="1" smtClean="0"/>
              <a:t>во</a:t>
            </a:r>
            <a:r>
              <a:rPr lang="en-US" sz="3000" b="1" dirty="0" smtClean="0"/>
              <a:t> </a:t>
            </a:r>
            <a:r>
              <a:rPr lang="en-US" sz="3000" b="1" dirty="0" err="1" smtClean="0"/>
              <a:t>однос</a:t>
            </a:r>
            <a:r>
              <a:rPr lang="en-US" sz="3000" b="1" dirty="0" smtClean="0"/>
              <a:t> </a:t>
            </a:r>
            <a:r>
              <a:rPr lang="en-US" sz="3000" b="1" dirty="0" err="1" smtClean="0"/>
              <a:t>на</a:t>
            </a:r>
            <a:r>
              <a:rPr lang="en-US" sz="3000" b="1" dirty="0" smtClean="0"/>
              <a:t> </a:t>
            </a:r>
            <a:r>
              <a:rPr lang="en-US" sz="3000" b="1" dirty="0" err="1" smtClean="0"/>
              <a:t>меѓународните</a:t>
            </a:r>
            <a:r>
              <a:rPr lang="en-US" sz="3000" b="1" dirty="0" smtClean="0"/>
              <a:t> </a:t>
            </a:r>
            <a:r>
              <a:rPr lang="en-US" sz="3000" b="1" dirty="0" err="1" smtClean="0"/>
              <a:t>истраги</a:t>
            </a:r>
            <a:r>
              <a:rPr lang="en-US" sz="3000" b="1" dirty="0" smtClean="0"/>
              <a:t> </a:t>
            </a:r>
            <a:r>
              <a:rPr lang="en-US" sz="3000" b="1" dirty="0" err="1" smtClean="0"/>
              <a:t>за</a:t>
            </a:r>
            <a:r>
              <a:rPr lang="en-US" sz="3000" b="1" dirty="0" smtClean="0"/>
              <a:t> </a:t>
            </a:r>
            <a:r>
              <a:rPr lang="en-US" sz="3000" b="1" dirty="0" err="1" smtClean="0"/>
              <a:t>компјутерски</a:t>
            </a:r>
            <a:r>
              <a:rPr lang="en-US" sz="3000" b="1" dirty="0" smtClean="0"/>
              <a:t> </a:t>
            </a:r>
            <a:r>
              <a:rPr lang="en-US" sz="3000" b="1" dirty="0" err="1" smtClean="0"/>
              <a:t>криминал</a:t>
            </a:r>
            <a:endParaRPr lang="en-US" sz="3000" b="1" dirty="0" smtClean="0"/>
          </a:p>
        </p:txBody>
      </p:sp>
      <p:sp>
        <p:nvSpPr>
          <p:cNvPr id="17411" name="Marcador de Posição de Conteúdo 2"/>
          <p:cNvSpPr>
            <a:spLocks noGrp="1"/>
          </p:cNvSpPr>
          <p:nvPr>
            <p:ph idx="1"/>
          </p:nvPr>
        </p:nvSpPr>
        <p:spPr>
          <a:xfrm>
            <a:off x="467544" y="2420888"/>
            <a:ext cx="8229600" cy="4176290"/>
          </a:xfrm>
        </p:spPr>
        <p:txBody>
          <a:bodyPr/>
          <a:lstStyle/>
          <a:p>
            <a:r>
              <a:rPr lang="en-US" sz="2200" b="1" dirty="0" err="1" smtClean="0"/>
              <a:t>Нивото</a:t>
            </a:r>
            <a:r>
              <a:rPr lang="en-US" sz="2200" b="1" dirty="0" smtClean="0"/>
              <a:t> </a:t>
            </a:r>
            <a:r>
              <a:rPr lang="en-US" sz="2200" b="1" dirty="0" err="1" smtClean="0"/>
              <a:t>на</a:t>
            </a:r>
            <a:r>
              <a:rPr lang="en-US" sz="2200" b="1" dirty="0" smtClean="0"/>
              <a:t> </a:t>
            </a:r>
            <a:r>
              <a:rPr lang="en-US" sz="2200" b="1" dirty="0" err="1" smtClean="0"/>
              <a:t>знаења</a:t>
            </a:r>
            <a:r>
              <a:rPr lang="en-US" sz="2200" b="1" dirty="0" smtClean="0"/>
              <a:t> и </a:t>
            </a:r>
            <a:r>
              <a:rPr lang="en-US" sz="2200" b="1" dirty="0" err="1" smtClean="0"/>
              <a:t>на</a:t>
            </a:r>
            <a:r>
              <a:rPr lang="en-US" sz="2200" b="1" dirty="0" smtClean="0"/>
              <a:t> </a:t>
            </a:r>
            <a:r>
              <a:rPr lang="en-US" sz="2200" b="1" dirty="0" err="1" smtClean="0"/>
              <a:t>искуства</a:t>
            </a:r>
            <a:r>
              <a:rPr lang="en-US" sz="2200" b="1" dirty="0" smtClean="0"/>
              <a:t> </a:t>
            </a:r>
            <a:r>
              <a:rPr lang="en-US" sz="2200" b="1" dirty="0" err="1" smtClean="0"/>
              <a:t>на</a:t>
            </a:r>
            <a:r>
              <a:rPr lang="en-US" sz="2200" b="1" dirty="0" smtClean="0"/>
              <a:t> </a:t>
            </a:r>
            <a:r>
              <a:rPr lang="en-US" sz="2200" b="1" dirty="0" err="1" smtClean="0"/>
              <a:t>полициските</a:t>
            </a:r>
            <a:r>
              <a:rPr lang="en-US" sz="2200" b="1" dirty="0" smtClean="0"/>
              <a:t> </a:t>
            </a:r>
            <a:r>
              <a:rPr lang="en-US" sz="2200" b="1" dirty="0" err="1" smtClean="0"/>
              <a:t>службеници</a:t>
            </a:r>
            <a:r>
              <a:rPr lang="en-US" sz="2200" dirty="0" smtClean="0"/>
              <a:t> и </a:t>
            </a:r>
            <a:r>
              <a:rPr lang="en-US" sz="2200" dirty="0" err="1" smtClean="0"/>
              <a:t>на</a:t>
            </a:r>
            <a:r>
              <a:rPr lang="en-US" sz="2200" dirty="0" smtClean="0"/>
              <a:t> </a:t>
            </a:r>
            <a:r>
              <a:rPr lang="en-US" sz="2200" dirty="0" err="1" smtClean="0"/>
              <a:t>обвинителите</a:t>
            </a:r>
            <a:r>
              <a:rPr lang="en-US" sz="2200" dirty="0" smtClean="0"/>
              <a:t> </a:t>
            </a:r>
            <a:r>
              <a:rPr lang="en-US" sz="2200" dirty="0" err="1" smtClean="0"/>
              <a:t>кога</a:t>
            </a:r>
            <a:r>
              <a:rPr lang="en-US" sz="2200" dirty="0" smtClean="0"/>
              <a:t> </a:t>
            </a:r>
            <a:r>
              <a:rPr lang="en-US" sz="2200" dirty="0" err="1" smtClean="0"/>
              <a:t>пријавуваат</a:t>
            </a:r>
            <a:r>
              <a:rPr lang="en-US" sz="2200" dirty="0" smtClean="0"/>
              <a:t> и </a:t>
            </a:r>
            <a:r>
              <a:rPr lang="en-US" sz="2200" dirty="0" err="1" smtClean="0"/>
              <a:t>поднесуваат</a:t>
            </a:r>
            <a:r>
              <a:rPr lang="en-US" sz="2200" dirty="0" smtClean="0"/>
              <a:t> </a:t>
            </a:r>
            <a:r>
              <a:rPr lang="en-US" sz="2200" dirty="0" err="1" smtClean="0"/>
              <a:t>обвиненија</a:t>
            </a:r>
            <a:r>
              <a:rPr lang="en-US" sz="2200" dirty="0" smtClean="0"/>
              <a:t> </a:t>
            </a:r>
            <a:r>
              <a:rPr lang="en-US" sz="2200" dirty="0" err="1" smtClean="0"/>
              <a:t>до</a:t>
            </a:r>
            <a:r>
              <a:rPr lang="en-US" sz="2200" dirty="0" smtClean="0"/>
              <a:t> </a:t>
            </a:r>
            <a:r>
              <a:rPr lang="en-US" sz="2200" dirty="0" err="1" smtClean="0"/>
              <a:t>нив</a:t>
            </a:r>
            <a:r>
              <a:rPr lang="en-US" sz="2200" dirty="0" smtClean="0"/>
              <a:t> </a:t>
            </a:r>
            <a:r>
              <a:rPr lang="en-US" sz="2200" dirty="0" err="1" smtClean="0"/>
              <a:t>би</a:t>
            </a:r>
            <a:r>
              <a:rPr lang="en-US" sz="2200" dirty="0" smtClean="0"/>
              <a:t> </a:t>
            </a:r>
            <a:r>
              <a:rPr lang="en-US" sz="2200" dirty="0" err="1" smtClean="0"/>
              <a:t>можело</a:t>
            </a:r>
            <a:r>
              <a:rPr lang="en-US" sz="2200" dirty="0" smtClean="0"/>
              <a:t> </a:t>
            </a:r>
            <a:r>
              <a:rPr lang="en-US" sz="2200" dirty="0" err="1" smtClean="0"/>
              <a:t>да</a:t>
            </a:r>
            <a:r>
              <a:rPr lang="en-US" sz="2200" dirty="0" smtClean="0"/>
              <a:t> </a:t>
            </a:r>
            <a:r>
              <a:rPr lang="en-US" sz="2200" dirty="0" err="1" smtClean="0"/>
              <a:t>бидат</a:t>
            </a:r>
            <a:r>
              <a:rPr lang="en-US" sz="2200" dirty="0" smtClean="0"/>
              <a:t> </a:t>
            </a:r>
            <a:r>
              <a:rPr lang="en-US" sz="2200" dirty="0" err="1" smtClean="0"/>
              <a:t>од</a:t>
            </a:r>
            <a:r>
              <a:rPr lang="en-US" sz="2200" dirty="0" smtClean="0"/>
              <a:t> </a:t>
            </a:r>
            <a:r>
              <a:rPr lang="en-US" sz="2200" dirty="0" err="1" smtClean="0"/>
              <a:t>клучно</a:t>
            </a:r>
            <a:r>
              <a:rPr lang="en-US" sz="2200" dirty="0" smtClean="0"/>
              <a:t> </a:t>
            </a:r>
            <a:r>
              <a:rPr lang="en-US" sz="2200" dirty="0" err="1" smtClean="0"/>
              <a:t>значење</a:t>
            </a:r>
            <a:r>
              <a:rPr lang="en-US" sz="2200" dirty="0" smtClean="0"/>
              <a:t> </a:t>
            </a:r>
            <a:r>
              <a:rPr lang="en-US" sz="2200" dirty="0" err="1" smtClean="0"/>
              <a:t>за</a:t>
            </a:r>
            <a:r>
              <a:rPr lang="en-US" sz="2200" dirty="0" smtClean="0"/>
              <a:t> </a:t>
            </a:r>
            <a:r>
              <a:rPr lang="en-US" sz="2200" dirty="0" err="1" smtClean="0"/>
              <a:t>соодветно</a:t>
            </a:r>
            <a:r>
              <a:rPr lang="en-US" sz="2200" dirty="0" smtClean="0"/>
              <a:t> </a:t>
            </a:r>
            <a:r>
              <a:rPr lang="en-US" sz="2200" dirty="0" err="1" smtClean="0"/>
              <a:t>разбирање</a:t>
            </a:r>
            <a:r>
              <a:rPr lang="en-US" sz="2200" dirty="0" smtClean="0"/>
              <a:t> </a:t>
            </a:r>
            <a:r>
              <a:rPr lang="en-US" sz="2200" dirty="0" err="1" smtClean="0"/>
              <a:t>на</a:t>
            </a:r>
            <a:r>
              <a:rPr lang="en-US" sz="2200" dirty="0" smtClean="0"/>
              <a:t> </a:t>
            </a:r>
            <a:r>
              <a:rPr lang="en-US" sz="2200" dirty="0" err="1" smtClean="0"/>
              <a:t>случајот</a:t>
            </a:r>
            <a:r>
              <a:rPr lang="en-US" sz="2200" dirty="0" smtClean="0"/>
              <a:t> и </a:t>
            </a:r>
            <a:r>
              <a:rPr lang="en-US" sz="2200" dirty="0" err="1" smtClean="0"/>
              <a:t>за</a:t>
            </a:r>
            <a:r>
              <a:rPr lang="en-US" sz="2200" dirty="0" smtClean="0"/>
              <a:t> </a:t>
            </a:r>
            <a:r>
              <a:rPr lang="en-US" sz="2200" dirty="0" err="1" smtClean="0"/>
              <a:t>навремени</a:t>
            </a:r>
            <a:r>
              <a:rPr lang="en-US" sz="2200" dirty="0" smtClean="0"/>
              <a:t> и </a:t>
            </a:r>
            <a:r>
              <a:rPr lang="en-US" sz="2200" dirty="0" err="1" smtClean="0"/>
              <a:t>соодветни</a:t>
            </a:r>
            <a:r>
              <a:rPr lang="en-US" sz="2200" dirty="0" smtClean="0"/>
              <a:t> </a:t>
            </a:r>
            <a:r>
              <a:rPr lang="en-US" sz="2200" dirty="0" err="1" smtClean="0"/>
              <a:t>дејства</a:t>
            </a:r>
            <a:r>
              <a:rPr lang="en-US" sz="2200" dirty="0" smtClean="0"/>
              <a:t> </a:t>
            </a:r>
            <a:r>
              <a:rPr lang="en-US" sz="2200" dirty="0" err="1" smtClean="0"/>
              <a:t>што</a:t>
            </a:r>
            <a:r>
              <a:rPr lang="en-US" sz="2200" dirty="0" smtClean="0"/>
              <a:t> </a:t>
            </a:r>
            <a:r>
              <a:rPr lang="en-US" sz="2200" dirty="0" err="1" smtClean="0"/>
              <a:t>треба</a:t>
            </a:r>
            <a:r>
              <a:rPr lang="en-US" sz="2200" dirty="0" smtClean="0"/>
              <a:t> </a:t>
            </a:r>
            <a:r>
              <a:rPr lang="en-US" sz="2200" dirty="0" err="1" smtClean="0"/>
              <a:t>да</a:t>
            </a:r>
            <a:r>
              <a:rPr lang="en-US" sz="2200" dirty="0" smtClean="0"/>
              <a:t> </a:t>
            </a:r>
            <a:r>
              <a:rPr lang="en-US" sz="2200" dirty="0" err="1" smtClean="0"/>
              <a:t>се</a:t>
            </a:r>
            <a:r>
              <a:rPr lang="en-US" sz="2200" dirty="0" smtClean="0"/>
              <a:t> </a:t>
            </a:r>
            <a:r>
              <a:rPr lang="en-US" sz="2200" dirty="0" err="1" smtClean="0"/>
              <a:t>преземат</a:t>
            </a:r>
            <a:r>
              <a:rPr lang="en-US" sz="2200" dirty="0" smtClean="0"/>
              <a:t> </a:t>
            </a:r>
            <a:r>
              <a:rPr lang="en-US" sz="2200" dirty="0" err="1" smtClean="0"/>
              <a:t>за</a:t>
            </a:r>
            <a:r>
              <a:rPr lang="en-US" sz="2200" dirty="0" smtClean="0"/>
              <a:t> </a:t>
            </a:r>
            <a:r>
              <a:rPr lang="en-US" sz="2200" dirty="0" err="1" smtClean="0"/>
              <a:t>да</a:t>
            </a:r>
            <a:r>
              <a:rPr lang="en-US" sz="2200" dirty="0" smtClean="0"/>
              <a:t> </a:t>
            </a:r>
            <a:r>
              <a:rPr lang="en-US" sz="2200" dirty="0" err="1" smtClean="0"/>
              <a:t>се</a:t>
            </a:r>
            <a:r>
              <a:rPr lang="en-US" sz="2200" dirty="0" smtClean="0"/>
              <a:t> </a:t>
            </a:r>
            <a:r>
              <a:rPr lang="en-US" sz="2200" dirty="0" err="1" smtClean="0"/>
              <a:t>зачуваат</a:t>
            </a:r>
            <a:r>
              <a:rPr lang="en-US" sz="2200" dirty="0" smtClean="0"/>
              <a:t> и </a:t>
            </a:r>
            <a:r>
              <a:rPr lang="en-US" sz="2200" dirty="0" err="1" smtClean="0"/>
              <a:t>да</a:t>
            </a:r>
            <a:r>
              <a:rPr lang="en-US" sz="2200" dirty="0" smtClean="0"/>
              <a:t> </a:t>
            </a:r>
            <a:r>
              <a:rPr lang="en-US" sz="2200" dirty="0" err="1" smtClean="0"/>
              <a:t>се</a:t>
            </a:r>
            <a:r>
              <a:rPr lang="en-US" sz="2200" dirty="0" smtClean="0"/>
              <a:t> </a:t>
            </a:r>
            <a:r>
              <a:rPr lang="en-US" sz="2200" dirty="0" err="1" smtClean="0"/>
              <a:t>добијат</a:t>
            </a:r>
            <a:r>
              <a:rPr lang="en-US" sz="2200" dirty="0" smtClean="0"/>
              <a:t> </a:t>
            </a:r>
            <a:r>
              <a:rPr lang="en-US" sz="2200" dirty="0" err="1" smtClean="0"/>
              <a:t>доказите</a:t>
            </a:r>
            <a:r>
              <a:rPr lang="en-US" sz="2200" dirty="0" smtClean="0"/>
              <a:t>. </a:t>
            </a:r>
          </a:p>
          <a:p>
            <a:endParaRPr lang="en-US" sz="2200" dirty="0" smtClean="0"/>
          </a:p>
          <a:p>
            <a:r>
              <a:rPr lang="en-US" sz="2200" dirty="0" err="1" smtClean="0"/>
              <a:t>Полициските</a:t>
            </a:r>
            <a:r>
              <a:rPr lang="en-US" sz="2200" dirty="0" smtClean="0"/>
              <a:t> </a:t>
            </a:r>
            <a:r>
              <a:rPr lang="en-US" sz="2200" dirty="0" err="1" smtClean="0"/>
              <a:t>службеници</a:t>
            </a:r>
            <a:r>
              <a:rPr lang="en-US" sz="2200" dirty="0" smtClean="0"/>
              <a:t> и </a:t>
            </a:r>
            <a:r>
              <a:rPr lang="en-US" sz="2200" dirty="0" err="1" smtClean="0"/>
              <a:t>обвинители</a:t>
            </a:r>
            <a:r>
              <a:rPr lang="en-US" sz="2200" dirty="0" smtClean="0"/>
              <a:t> </a:t>
            </a:r>
            <a:r>
              <a:rPr lang="en-US" sz="2200" dirty="0" err="1" smtClean="0"/>
              <a:t>можеби</a:t>
            </a:r>
            <a:r>
              <a:rPr lang="en-US" sz="2200" dirty="0" smtClean="0"/>
              <a:t> </a:t>
            </a:r>
            <a:r>
              <a:rPr lang="en-US" sz="2200" dirty="0" err="1" smtClean="0"/>
              <a:t>ќе</a:t>
            </a:r>
            <a:r>
              <a:rPr lang="en-US" sz="2200" dirty="0" smtClean="0"/>
              <a:t> </a:t>
            </a:r>
            <a:r>
              <a:rPr lang="en-US" sz="2200" dirty="0" err="1" smtClean="0"/>
              <a:t>треба</a:t>
            </a:r>
            <a:r>
              <a:rPr lang="en-US" sz="2200" dirty="0" smtClean="0"/>
              <a:t> </a:t>
            </a:r>
            <a:r>
              <a:rPr lang="en-US" sz="2200" dirty="0" err="1" smtClean="0"/>
              <a:t>да</a:t>
            </a:r>
            <a:r>
              <a:rPr lang="en-US" sz="2200" dirty="0" smtClean="0"/>
              <a:t> </a:t>
            </a:r>
            <a:r>
              <a:rPr lang="en-US" sz="2200" dirty="0" err="1" smtClean="0"/>
              <a:t>побараат</a:t>
            </a:r>
            <a:r>
              <a:rPr lang="en-US" sz="2200" dirty="0" smtClean="0"/>
              <a:t> </a:t>
            </a:r>
            <a:r>
              <a:rPr lang="en-US" sz="2200" dirty="0" err="1" smtClean="0"/>
              <a:t>дополнителна</a:t>
            </a:r>
            <a:r>
              <a:rPr lang="en-US" sz="2200" dirty="0" smtClean="0"/>
              <a:t> </a:t>
            </a:r>
            <a:r>
              <a:rPr lang="en-US" sz="2200" dirty="0" err="1" smtClean="0"/>
              <a:t>помош</a:t>
            </a:r>
            <a:r>
              <a:rPr lang="en-US" sz="2200" dirty="0" smtClean="0"/>
              <a:t> </a:t>
            </a:r>
            <a:r>
              <a:rPr lang="en-US" sz="2200" dirty="0" err="1" smtClean="0"/>
              <a:t>кога</a:t>
            </a:r>
            <a:r>
              <a:rPr lang="en-US" sz="2200" dirty="0" smtClean="0"/>
              <a:t> </a:t>
            </a:r>
            <a:r>
              <a:rPr lang="en-US" sz="2200" dirty="0" err="1" smtClean="0"/>
              <a:t>тоа</a:t>
            </a:r>
            <a:r>
              <a:rPr lang="en-US" sz="2200" dirty="0" smtClean="0"/>
              <a:t> е </a:t>
            </a:r>
            <a:r>
              <a:rPr lang="en-US" sz="2200" dirty="0" err="1" smtClean="0"/>
              <a:t>потребно</a:t>
            </a:r>
            <a:r>
              <a:rPr lang="en-US" sz="2200" dirty="0" smtClean="0"/>
              <a:t>, </a:t>
            </a:r>
            <a:r>
              <a:rPr lang="en-US" sz="2200" dirty="0" err="1" smtClean="0"/>
              <a:t>како</a:t>
            </a:r>
            <a:r>
              <a:rPr lang="en-US" sz="2200" dirty="0" smtClean="0"/>
              <a:t> </a:t>
            </a:r>
            <a:r>
              <a:rPr lang="en-US" sz="2200" dirty="0" err="1" smtClean="0"/>
              <a:t>однатре</a:t>
            </a:r>
            <a:r>
              <a:rPr lang="en-US" sz="2200" dirty="0" smtClean="0"/>
              <a:t>, </a:t>
            </a:r>
            <a:r>
              <a:rPr lang="en-US" sz="2200" dirty="0" err="1" smtClean="0"/>
              <a:t>така</a:t>
            </a:r>
            <a:r>
              <a:rPr lang="en-US" sz="2200" dirty="0" smtClean="0"/>
              <a:t> и </a:t>
            </a:r>
            <a:r>
              <a:rPr lang="en-US" sz="2200" dirty="0" err="1" smtClean="0"/>
              <a:t>однадвор</a:t>
            </a:r>
            <a:r>
              <a:rPr lang="en-US" sz="2200" dirty="0" smtClean="0"/>
              <a:t>, </a:t>
            </a:r>
            <a:r>
              <a:rPr lang="en-US" sz="2200" dirty="0" err="1" smtClean="0"/>
              <a:t>вклучително</a:t>
            </a:r>
            <a:r>
              <a:rPr lang="en-US" sz="2200" dirty="0" smtClean="0"/>
              <a:t> и </a:t>
            </a:r>
            <a:r>
              <a:rPr lang="en-US" sz="2200" dirty="0" err="1" smtClean="0"/>
              <a:t>соработка</a:t>
            </a:r>
            <a:r>
              <a:rPr lang="en-US" sz="2200" dirty="0" smtClean="0"/>
              <a:t> и </a:t>
            </a:r>
            <a:r>
              <a:rPr lang="en-US" sz="2200" dirty="0" err="1" smtClean="0"/>
              <a:t>придонес</a:t>
            </a:r>
            <a:r>
              <a:rPr lang="en-US" sz="2200" dirty="0" smtClean="0"/>
              <a:t> </a:t>
            </a:r>
            <a:r>
              <a:rPr lang="en-US" sz="2200" dirty="0" err="1" smtClean="0"/>
              <a:t>од</a:t>
            </a:r>
            <a:r>
              <a:rPr lang="en-US" sz="2200" dirty="0" smtClean="0"/>
              <a:t> </a:t>
            </a:r>
            <a:r>
              <a:rPr lang="en-US" sz="2200" dirty="0" err="1" smtClean="0"/>
              <a:t>жртвата</a:t>
            </a:r>
            <a:r>
              <a:rPr lang="en-US" sz="2200" dirty="0" smtClean="0"/>
              <a:t> </a:t>
            </a:r>
            <a:r>
              <a:rPr lang="en-US" sz="2200" dirty="0" err="1" smtClean="0"/>
              <a:t>што</a:t>
            </a:r>
            <a:r>
              <a:rPr lang="en-US" sz="2200" dirty="0" smtClean="0"/>
              <a:t>, </a:t>
            </a:r>
            <a:r>
              <a:rPr lang="en-US" sz="2200" dirty="0" err="1" smtClean="0"/>
              <a:t>природно</a:t>
            </a:r>
            <a:r>
              <a:rPr lang="en-US" sz="2200" dirty="0" smtClean="0"/>
              <a:t>, </a:t>
            </a:r>
            <a:r>
              <a:rPr lang="en-US" sz="2200" dirty="0" err="1" smtClean="0"/>
              <a:t>ќе</a:t>
            </a:r>
            <a:r>
              <a:rPr lang="en-US" sz="2200" dirty="0" smtClean="0"/>
              <a:t> </a:t>
            </a:r>
            <a:r>
              <a:rPr lang="en-US" sz="2200" dirty="0" err="1" smtClean="0"/>
              <a:t>има</a:t>
            </a:r>
            <a:r>
              <a:rPr lang="en-US" sz="2200" dirty="0" smtClean="0"/>
              <a:t> </a:t>
            </a:r>
            <a:r>
              <a:rPr lang="en-US" sz="2200" dirty="0" err="1" smtClean="0"/>
              <a:t>интерес</a:t>
            </a:r>
            <a:r>
              <a:rPr lang="en-US" sz="2200" dirty="0" smtClean="0"/>
              <a:t> </a:t>
            </a:r>
            <a:r>
              <a:rPr lang="en-US" sz="2200" dirty="0" err="1" smtClean="0"/>
              <a:t>да</a:t>
            </a:r>
            <a:r>
              <a:rPr lang="en-US" sz="2200" dirty="0" smtClean="0"/>
              <a:t> </a:t>
            </a:r>
            <a:r>
              <a:rPr lang="en-US" sz="2200" dirty="0" err="1" smtClean="0"/>
              <a:t>се</a:t>
            </a:r>
            <a:r>
              <a:rPr lang="en-US" sz="2200" dirty="0" smtClean="0"/>
              <a:t> </a:t>
            </a:r>
            <a:r>
              <a:rPr lang="en-US" sz="2200" dirty="0" err="1" smtClean="0"/>
              <a:t>реши</a:t>
            </a:r>
            <a:r>
              <a:rPr lang="en-US" sz="2200" dirty="0" smtClean="0"/>
              <a:t> </a:t>
            </a:r>
            <a:r>
              <a:rPr lang="en-US" sz="2200" dirty="0" err="1" smtClean="0"/>
              <a:t>случајот</a:t>
            </a:r>
            <a:r>
              <a:rPr lang="en-US" sz="2200" dirty="0" smtClean="0"/>
              <a:t>.</a:t>
            </a:r>
          </a:p>
          <a:p>
            <a:endParaRPr lang="en-US" sz="2200" dirty="0" smtClean="0"/>
          </a:p>
        </p:txBody>
      </p:sp>
      <p:sp>
        <p:nvSpPr>
          <p:cNvPr id="1741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17762F78-8BA3-440A-9B90-993A6D521749}" type="slidenum">
              <a:rPr lang="en-US" smtClean="0">
                <a:solidFill>
                  <a:srgbClr val="898989"/>
                </a:solidFill>
              </a:rPr>
              <a:pPr eaLnBrk="1" hangingPunct="1"/>
              <a:t>16</a:t>
            </a:fld>
            <a:endParaRPr lang="en-US" smtClean="0">
              <a:solidFill>
                <a:srgbClr val="898989"/>
              </a:solidFill>
            </a:endParaRPr>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ítulo 1"/>
          <p:cNvSpPr>
            <a:spLocks noGrp="1"/>
          </p:cNvSpPr>
          <p:nvPr>
            <p:ph type="title"/>
          </p:nvPr>
        </p:nvSpPr>
        <p:spPr/>
        <p:txBody>
          <a:bodyPr/>
          <a:lstStyle/>
          <a:p>
            <a:r>
              <a:rPr lang="en-US" sz="3200" b="1" smtClean="0"/>
              <a:t>Некои практични прашања во однос на меѓународните истраги за компјутерски криминал</a:t>
            </a:r>
          </a:p>
        </p:txBody>
      </p:sp>
      <p:sp>
        <p:nvSpPr>
          <p:cNvPr id="18435" name="Marcador de Posição de Conteúdo 2"/>
          <p:cNvSpPr>
            <a:spLocks noGrp="1"/>
          </p:cNvSpPr>
          <p:nvPr>
            <p:ph idx="1"/>
          </p:nvPr>
        </p:nvSpPr>
        <p:spPr>
          <a:xfrm>
            <a:off x="468313" y="2320925"/>
            <a:ext cx="8229600" cy="4525963"/>
          </a:xfrm>
        </p:spPr>
        <p:txBody>
          <a:bodyPr/>
          <a:lstStyle/>
          <a:p>
            <a:pPr>
              <a:spcBef>
                <a:spcPts val="600"/>
              </a:spcBef>
              <a:spcAft>
                <a:spcPts val="1200"/>
              </a:spcAft>
            </a:pPr>
            <a:r>
              <a:rPr lang="en-US" sz="2200" dirty="0" err="1" smtClean="0"/>
              <a:t>Утврдување</a:t>
            </a:r>
            <a:r>
              <a:rPr lang="en-US" sz="2200" dirty="0" smtClean="0"/>
              <a:t> </a:t>
            </a:r>
            <a:r>
              <a:rPr lang="en-US" sz="2200" dirty="0" err="1" smtClean="0"/>
              <a:t>на</a:t>
            </a:r>
            <a:r>
              <a:rPr lang="en-US" sz="2200" dirty="0" smtClean="0"/>
              <a:t> </a:t>
            </a:r>
            <a:r>
              <a:rPr lang="en-US" sz="2200" b="1" dirty="0" err="1" smtClean="0"/>
              <a:t>правниот</a:t>
            </a:r>
            <a:r>
              <a:rPr lang="en-US" sz="2200" b="1" dirty="0" smtClean="0"/>
              <a:t> </a:t>
            </a:r>
            <a:r>
              <a:rPr lang="en-US" sz="2200" b="1" dirty="0" err="1" smtClean="0"/>
              <a:t>инструмент</a:t>
            </a:r>
            <a:r>
              <a:rPr lang="en-US" sz="2200" b="1" dirty="0" smtClean="0"/>
              <a:t> </a:t>
            </a:r>
            <a:r>
              <a:rPr lang="en-US" sz="2200" b="1" dirty="0" err="1" smtClean="0"/>
              <a:t>што</a:t>
            </a:r>
            <a:r>
              <a:rPr lang="en-US" sz="2200" b="1" dirty="0" smtClean="0"/>
              <a:t> </a:t>
            </a:r>
            <a:r>
              <a:rPr lang="en-US" sz="2200" b="1" dirty="0" err="1" smtClean="0"/>
              <a:t>се</a:t>
            </a:r>
            <a:r>
              <a:rPr lang="en-US" sz="2200" b="1" dirty="0" smtClean="0"/>
              <a:t> </a:t>
            </a:r>
            <a:r>
              <a:rPr lang="en-US" sz="2200" b="1" dirty="0" err="1" smtClean="0"/>
              <a:t>користи</a:t>
            </a:r>
            <a:r>
              <a:rPr lang="en-US" sz="2200" b="1" dirty="0" smtClean="0"/>
              <a:t> </a:t>
            </a:r>
            <a:r>
              <a:rPr lang="en-US" sz="2200" b="1" dirty="0" err="1" smtClean="0"/>
              <a:t>за</a:t>
            </a:r>
            <a:r>
              <a:rPr lang="en-US" sz="2200" b="1" dirty="0" smtClean="0"/>
              <a:t> </a:t>
            </a:r>
            <a:r>
              <a:rPr lang="en-US" sz="2200" b="1" dirty="0" err="1" smtClean="0"/>
              <a:t>да</a:t>
            </a:r>
            <a:r>
              <a:rPr lang="en-US" sz="2200" b="1" dirty="0" smtClean="0"/>
              <a:t> </a:t>
            </a:r>
            <a:r>
              <a:rPr lang="en-US" sz="2200" b="1" dirty="0" err="1" smtClean="0"/>
              <a:t>се</a:t>
            </a:r>
            <a:r>
              <a:rPr lang="en-US" sz="2200" b="1" dirty="0" smtClean="0"/>
              <a:t> </a:t>
            </a:r>
            <a:r>
              <a:rPr lang="en-US" sz="2200" b="1" dirty="0" err="1" smtClean="0"/>
              <a:t>побара</a:t>
            </a:r>
            <a:r>
              <a:rPr lang="en-US" sz="2200" b="1" dirty="0" smtClean="0"/>
              <a:t> </a:t>
            </a:r>
            <a:r>
              <a:rPr lang="en-US" sz="2200" b="1" dirty="0" err="1" smtClean="0"/>
              <a:t>помош</a:t>
            </a:r>
            <a:r>
              <a:rPr lang="en-US" sz="2200" b="1" dirty="0" smtClean="0"/>
              <a:t> </a:t>
            </a:r>
            <a:r>
              <a:rPr lang="en-US" sz="2200" dirty="0" smtClean="0"/>
              <a:t>- </a:t>
            </a:r>
            <a:r>
              <a:rPr lang="en-US" sz="2200" dirty="0" err="1" smtClean="0"/>
              <a:t>договор</a:t>
            </a:r>
            <a:r>
              <a:rPr lang="en-US" sz="2200" dirty="0" smtClean="0"/>
              <a:t>, </a:t>
            </a:r>
            <a:r>
              <a:rPr lang="en-US" sz="2200" dirty="0" err="1" smtClean="0"/>
              <a:t>конвенција</a:t>
            </a:r>
            <a:r>
              <a:rPr lang="en-US" sz="2200" dirty="0" smtClean="0"/>
              <a:t> </a:t>
            </a:r>
            <a:r>
              <a:rPr lang="en-US" sz="2200" dirty="0" err="1" smtClean="0"/>
              <a:t>или</a:t>
            </a:r>
            <a:r>
              <a:rPr lang="en-US" sz="2200" dirty="0" smtClean="0"/>
              <a:t> </a:t>
            </a:r>
            <a:r>
              <a:rPr lang="en-US" sz="2200" dirty="0" err="1" smtClean="0"/>
              <a:t>друг</a:t>
            </a:r>
            <a:r>
              <a:rPr lang="en-US" sz="2200" dirty="0" smtClean="0"/>
              <a:t> </a:t>
            </a:r>
            <a:r>
              <a:rPr lang="en-US" sz="2200" dirty="0" err="1" smtClean="0"/>
              <a:t>инструмент</a:t>
            </a:r>
            <a:r>
              <a:rPr lang="en-US" sz="2200" dirty="0" smtClean="0"/>
              <a:t> </a:t>
            </a:r>
            <a:r>
              <a:rPr lang="en-US" sz="2200" dirty="0" err="1" smtClean="0"/>
              <a:t>на</a:t>
            </a:r>
            <a:r>
              <a:rPr lang="en-US" sz="2200" dirty="0" smtClean="0"/>
              <a:t> </a:t>
            </a:r>
            <a:r>
              <a:rPr lang="en-US" sz="2200" dirty="0" err="1" smtClean="0"/>
              <a:t>соработка</a:t>
            </a:r>
            <a:r>
              <a:rPr lang="en-US" sz="2200" dirty="0" smtClean="0"/>
              <a:t>.</a:t>
            </a:r>
          </a:p>
          <a:p>
            <a:pPr>
              <a:spcBef>
                <a:spcPts val="600"/>
              </a:spcBef>
              <a:spcAft>
                <a:spcPts val="1200"/>
              </a:spcAft>
            </a:pPr>
            <a:r>
              <a:rPr lang="en-US" sz="2200" b="1" dirty="0" err="1" smtClean="0"/>
              <a:t>Јасно</a:t>
            </a:r>
            <a:r>
              <a:rPr lang="en-US" sz="2200" b="1" dirty="0" smtClean="0"/>
              <a:t> </a:t>
            </a:r>
            <a:r>
              <a:rPr lang="en-US" sz="2200" b="1" dirty="0" err="1" smtClean="0"/>
              <a:t>идентификување</a:t>
            </a:r>
            <a:r>
              <a:rPr lang="en-US" sz="2200" b="1" dirty="0" smtClean="0"/>
              <a:t> </a:t>
            </a:r>
            <a:r>
              <a:rPr lang="en-US" sz="2200" b="1" dirty="0" err="1" smtClean="0"/>
              <a:t>кој</a:t>
            </a:r>
            <a:r>
              <a:rPr lang="en-US" sz="2200" b="1" dirty="0" smtClean="0"/>
              <a:t> </a:t>
            </a:r>
            <a:r>
              <a:rPr lang="en-US" sz="2200" b="1" dirty="0" err="1" smtClean="0"/>
              <a:t>ја</a:t>
            </a:r>
            <a:r>
              <a:rPr lang="en-US" sz="2200" b="1" dirty="0" smtClean="0"/>
              <a:t> </a:t>
            </a:r>
            <a:r>
              <a:rPr lang="en-US" sz="2200" b="1" dirty="0" err="1" smtClean="0"/>
              <a:t>спроведува</a:t>
            </a:r>
            <a:r>
              <a:rPr lang="en-US" sz="2200" b="1" dirty="0" smtClean="0"/>
              <a:t> </a:t>
            </a:r>
            <a:r>
              <a:rPr lang="en-US" sz="2200" b="1" dirty="0" err="1" smtClean="0"/>
              <a:t>истрагата</a:t>
            </a:r>
            <a:r>
              <a:rPr lang="en-US" sz="2200" b="1" dirty="0" smtClean="0"/>
              <a:t>/</a:t>
            </a:r>
            <a:r>
              <a:rPr lang="en-US" sz="2200" b="1" dirty="0" err="1" smtClean="0"/>
              <a:t>прогонот</a:t>
            </a:r>
            <a:r>
              <a:rPr lang="en-US" sz="2200" b="1" dirty="0" smtClean="0"/>
              <a:t>.</a:t>
            </a:r>
            <a:r>
              <a:rPr lang="en-US" sz="2200" dirty="0" smtClean="0"/>
              <a:t> </a:t>
            </a:r>
            <a:r>
              <a:rPr lang="en-US" sz="2200" dirty="0" err="1" smtClean="0"/>
              <a:t>Обезбедување</a:t>
            </a:r>
            <a:r>
              <a:rPr lang="en-US" sz="2200" dirty="0" smtClean="0"/>
              <a:t> </a:t>
            </a:r>
            <a:r>
              <a:rPr lang="en-US" sz="2200" dirty="0" err="1" smtClean="0"/>
              <a:t>на</a:t>
            </a:r>
            <a:r>
              <a:rPr lang="en-US" sz="2200" dirty="0" smtClean="0"/>
              <a:t> </a:t>
            </a:r>
            <a:r>
              <a:rPr lang="en-US" sz="2200" dirty="0" err="1" smtClean="0"/>
              <a:t>сите</a:t>
            </a:r>
            <a:r>
              <a:rPr lang="en-US" sz="2200" dirty="0" smtClean="0"/>
              <a:t> </a:t>
            </a:r>
            <a:r>
              <a:rPr lang="en-US" sz="2200" dirty="0" err="1" smtClean="0"/>
              <a:t>неопходни</a:t>
            </a:r>
            <a:r>
              <a:rPr lang="en-US" sz="2200" dirty="0" smtClean="0"/>
              <a:t> </a:t>
            </a:r>
            <a:r>
              <a:rPr lang="en-US" sz="2200" dirty="0" err="1" smtClean="0"/>
              <a:t>детали</a:t>
            </a:r>
            <a:r>
              <a:rPr lang="en-US" sz="2200" dirty="0" smtClean="0"/>
              <a:t> </a:t>
            </a:r>
            <a:r>
              <a:rPr lang="en-US" sz="2200" dirty="0" err="1" smtClean="0"/>
              <a:t>за</a:t>
            </a:r>
            <a:r>
              <a:rPr lang="en-US" sz="2200" dirty="0" smtClean="0"/>
              <a:t> </a:t>
            </a:r>
            <a:r>
              <a:rPr lang="en-US" sz="2200" dirty="0" err="1" smtClean="0"/>
              <a:t>контакт</a:t>
            </a:r>
            <a:r>
              <a:rPr lang="en-US" sz="2200" dirty="0" smtClean="0"/>
              <a:t> и </a:t>
            </a:r>
            <a:r>
              <a:rPr lang="en-US" sz="2200" dirty="0" err="1" smtClean="0"/>
              <a:t>претпочитувани</a:t>
            </a:r>
            <a:r>
              <a:rPr lang="en-US" sz="2200" dirty="0" smtClean="0"/>
              <a:t> </a:t>
            </a:r>
            <a:r>
              <a:rPr lang="en-US" sz="2200" dirty="0" err="1" smtClean="0"/>
              <a:t>средства</a:t>
            </a:r>
            <a:r>
              <a:rPr lang="en-US" sz="2200" dirty="0" smtClean="0"/>
              <a:t> </a:t>
            </a:r>
            <a:r>
              <a:rPr lang="en-US" sz="2200" dirty="0" err="1" smtClean="0"/>
              <a:t>за</a:t>
            </a:r>
            <a:r>
              <a:rPr lang="en-US" sz="2200" dirty="0" smtClean="0"/>
              <a:t> </a:t>
            </a:r>
            <a:r>
              <a:rPr lang="en-US" sz="2200" dirty="0" err="1" smtClean="0"/>
              <a:t>комуникација</a:t>
            </a:r>
            <a:r>
              <a:rPr lang="en-US" sz="2200" dirty="0" smtClean="0"/>
              <a:t>. </a:t>
            </a:r>
          </a:p>
          <a:p>
            <a:pPr>
              <a:spcBef>
                <a:spcPts val="600"/>
              </a:spcBef>
              <a:spcAft>
                <a:spcPts val="1200"/>
              </a:spcAft>
            </a:pPr>
            <a:r>
              <a:rPr lang="en-US" sz="2200" b="1" dirty="0" err="1" smtClean="0"/>
              <a:t>Резимирање</a:t>
            </a:r>
            <a:r>
              <a:rPr lang="en-US" sz="2200" b="1" dirty="0" smtClean="0"/>
              <a:t> </a:t>
            </a:r>
            <a:r>
              <a:rPr lang="en-US" sz="2200" b="1" dirty="0" err="1" smtClean="0"/>
              <a:t>на</a:t>
            </a:r>
            <a:r>
              <a:rPr lang="en-US" sz="2200" b="1" dirty="0" smtClean="0"/>
              <a:t> </a:t>
            </a:r>
            <a:r>
              <a:rPr lang="en-US" sz="2200" b="1" dirty="0" err="1" smtClean="0"/>
              <a:t>случајот</a:t>
            </a:r>
            <a:r>
              <a:rPr lang="en-US" sz="2200" dirty="0" smtClean="0"/>
              <a:t> - </a:t>
            </a:r>
            <a:r>
              <a:rPr lang="en-US" sz="2200" dirty="0" err="1" smtClean="0"/>
              <a:t>обезбедување</a:t>
            </a:r>
            <a:r>
              <a:rPr lang="en-US" sz="2200" dirty="0" smtClean="0"/>
              <a:t> </a:t>
            </a:r>
            <a:r>
              <a:rPr lang="en-US" sz="2200" dirty="0" err="1" smtClean="0"/>
              <a:t>детален</a:t>
            </a:r>
            <a:r>
              <a:rPr lang="en-US" sz="2200" dirty="0" smtClean="0"/>
              <a:t> </a:t>
            </a:r>
            <a:r>
              <a:rPr lang="en-US" sz="2200" dirty="0" err="1" smtClean="0"/>
              <a:t>преглед</a:t>
            </a:r>
            <a:r>
              <a:rPr lang="en-US" sz="2200" dirty="0" smtClean="0"/>
              <a:t> </a:t>
            </a:r>
            <a:r>
              <a:rPr lang="en-US" sz="2200" dirty="0" err="1" smtClean="0"/>
              <a:t>на</a:t>
            </a:r>
            <a:r>
              <a:rPr lang="en-US" sz="2200" dirty="0" smtClean="0"/>
              <a:t> </a:t>
            </a:r>
            <a:r>
              <a:rPr lang="en-US" sz="2200" dirty="0" err="1" smtClean="0"/>
              <a:t>случајот</a:t>
            </a:r>
            <a:r>
              <a:rPr lang="en-US" sz="2200" dirty="0" smtClean="0"/>
              <a:t> </a:t>
            </a:r>
            <a:r>
              <a:rPr lang="en-US" sz="2200" dirty="0" err="1" smtClean="0"/>
              <a:t>што</a:t>
            </a:r>
            <a:r>
              <a:rPr lang="en-US" sz="2200" dirty="0" smtClean="0"/>
              <a:t> е </a:t>
            </a:r>
            <a:r>
              <a:rPr lang="en-US" sz="2200" dirty="0" err="1" smtClean="0"/>
              <a:t>предмет</a:t>
            </a:r>
            <a:r>
              <a:rPr lang="en-US" sz="2200" dirty="0" smtClean="0"/>
              <a:t> </a:t>
            </a:r>
            <a:r>
              <a:rPr lang="en-US" sz="2200" dirty="0" err="1" smtClean="0"/>
              <a:t>на</a:t>
            </a:r>
            <a:r>
              <a:rPr lang="en-US" sz="2200" dirty="0" smtClean="0"/>
              <a:t> </a:t>
            </a:r>
            <a:r>
              <a:rPr lang="en-US" sz="2200" dirty="0" err="1" smtClean="0"/>
              <a:t>истрага</a:t>
            </a:r>
            <a:r>
              <a:rPr lang="en-US" sz="2200" dirty="0" smtClean="0"/>
              <a:t> </a:t>
            </a:r>
            <a:r>
              <a:rPr lang="en-US" sz="2200" dirty="0" err="1" smtClean="0"/>
              <a:t>или</a:t>
            </a:r>
            <a:r>
              <a:rPr lang="en-US" sz="2200" dirty="0" smtClean="0"/>
              <a:t> </a:t>
            </a:r>
            <a:r>
              <a:rPr lang="en-US" sz="2200" dirty="0" err="1" smtClean="0"/>
              <a:t>на</a:t>
            </a:r>
            <a:r>
              <a:rPr lang="en-US" sz="2200" dirty="0" smtClean="0"/>
              <a:t> </a:t>
            </a:r>
            <a:r>
              <a:rPr lang="en-US" sz="2200" dirty="0" err="1" smtClean="0"/>
              <a:t>прогон</a:t>
            </a:r>
            <a:r>
              <a:rPr lang="en-US" sz="2200" dirty="0" smtClean="0"/>
              <a:t>, </a:t>
            </a:r>
            <a:r>
              <a:rPr lang="en-US" sz="2200" dirty="0" err="1" smtClean="0"/>
              <a:t>вклучително</a:t>
            </a:r>
            <a:r>
              <a:rPr lang="en-US" sz="2200" dirty="0" smtClean="0"/>
              <a:t> и </a:t>
            </a:r>
            <a:r>
              <a:rPr lang="en-US" sz="2200" dirty="0" err="1" smtClean="0"/>
              <a:t>преглед</a:t>
            </a:r>
            <a:r>
              <a:rPr lang="en-US" sz="2200" dirty="0" smtClean="0"/>
              <a:t> </a:t>
            </a:r>
            <a:r>
              <a:rPr lang="en-US" sz="2200" dirty="0" err="1" smtClean="0"/>
              <a:t>на</a:t>
            </a:r>
            <a:r>
              <a:rPr lang="en-US" sz="2200" dirty="0" smtClean="0"/>
              <a:t> </a:t>
            </a:r>
            <a:r>
              <a:rPr lang="en-US" sz="2200" dirty="0" err="1" smtClean="0"/>
              <a:t>доказите</a:t>
            </a:r>
            <a:r>
              <a:rPr lang="en-US" sz="2200" dirty="0" smtClean="0"/>
              <a:t> </a:t>
            </a:r>
            <a:r>
              <a:rPr lang="en-US" sz="2200" dirty="0" err="1" smtClean="0"/>
              <a:t>со</a:t>
            </a:r>
            <a:r>
              <a:rPr lang="en-US" sz="2200" dirty="0" smtClean="0"/>
              <a:t> </a:t>
            </a:r>
            <a:r>
              <a:rPr lang="en-US" sz="2200" dirty="0" err="1" smtClean="0"/>
              <a:t>кои</a:t>
            </a:r>
            <a:r>
              <a:rPr lang="en-US" sz="2200" dirty="0" smtClean="0"/>
              <a:t> </a:t>
            </a:r>
            <a:r>
              <a:rPr lang="en-US" sz="2200" dirty="0" err="1" smtClean="0"/>
              <a:t>се</a:t>
            </a:r>
            <a:r>
              <a:rPr lang="en-US" sz="2200" dirty="0" smtClean="0"/>
              <a:t> </a:t>
            </a:r>
            <a:r>
              <a:rPr lang="en-US" sz="2200" dirty="0" err="1" smtClean="0"/>
              <a:t>поткрепува</a:t>
            </a:r>
            <a:r>
              <a:rPr lang="en-US" sz="2200" dirty="0" smtClean="0"/>
              <a:t> </a:t>
            </a:r>
            <a:r>
              <a:rPr lang="en-US" sz="2200" dirty="0" err="1" smtClean="0"/>
              <a:t>истрагата</a:t>
            </a:r>
            <a:r>
              <a:rPr lang="en-US" sz="2200" dirty="0" smtClean="0"/>
              <a:t>/</a:t>
            </a:r>
            <a:r>
              <a:rPr lang="en-US" sz="2200" dirty="0" err="1" smtClean="0"/>
              <a:t>прогонот</a:t>
            </a:r>
            <a:r>
              <a:rPr lang="en-US" sz="2200" dirty="0" smtClean="0"/>
              <a:t>. </a:t>
            </a:r>
            <a:r>
              <a:rPr lang="en-US" sz="2200" dirty="0" err="1" smtClean="0"/>
              <a:t>Објаснување</a:t>
            </a:r>
            <a:r>
              <a:rPr lang="en-US" sz="2200" dirty="0" smtClean="0"/>
              <a:t> </a:t>
            </a:r>
            <a:r>
              <a:rPr lang="en-US" sz="2200" dirty="0" err="1" smtClean="0"/>
              <a:t>на</a:t>
            </a:r>
            <a:r>
              <a:rPr lang="en-US" sz="2200" dirty="0" smtClean="0"/>
              <a:t> </a:t>
            </a:r>
            <a:r>
              <a:rPr lang="en-US" sz="2200" dirty="0" err="1" smtClean="0"/>
              <a:t>причината</a:t>
            </a:r>
            <a:r>
              <a:rPr lang="en-US" sz="2200" dirty="0" smtClean="0"/>
              <a:t> </a:t>
            </a:r>
            <a:r>
              <a:rPr lang="en-US" sz="2200" dirty="0" err="1" smtClean="0"/>
              <a:t>поради</a:t>
            </a:r>
            <a:r>
              <a:rPr lang="en-US" sz="2200" dirty="0" smtClean="0"/>
              <a:t> </a:t>
            </a:r>
            <a:r>
              <a:rPr lang="en-US" sz="2200" dirty="0" err="1" smtClean="0"/>
              <a:t>која</a:t>
            </a:r>
            <a:r>
              <a:rPr lang="en-US" sz="2200" dirty="0" smtClean="0"/>
              <a:t> </a:t>
            </a:r>
            <a:r>
              <a:rPr lang="en-US" sz="2200" dirty="0" err="1" smtClean="0"/>
              <a:t>се</a:t>
            </a:r>
            <a:r>
              <a:rPr lang="en-US" sz="2200" dirty="0" smtClean="0"/>
              <a:t> </a:t>
            </a:r>
            <a:r>
              <a:rPr lang="en-US" sz="2200" dirty="0" err="1" smtClean="0"/>
              <a:t>бараат</a:t>
            </a:r>
            <a:r>
              <a:rPr lang="en-US" sz="2200" dirty="0" smtClean="0"/>
              <a:t> </a:t>
            </a:r>
            <a:r>
              <a:rPr lang="en-US" sz="2200" dirty="0" err="1" smtClean="0"/>
              <a:t>докази</a:t>
            </a:r>
            <a:r>
              <a:rPr lang="en-US" sz="2200" dirty="0" smtClean="0"/>
              <a:t> и </a:t>
            </a:r>
            <a:r>
              <a:rPr lang="en-US" sz="2200" dirty="0" err="1" smtClean="0"/>
              <a:t>дејства</a:t>
            </a:r>
            <a:r>
              <a:rPr lang="en-US" sz="2200" dirty="0" smtClean="0"/>
              <a:t> </a:t>
            </a:r>
            <a:r>
              <a:rPr lang="en-US" sz="2200" dirty="0" err="1" smtClean="0"/>
              <a:t>во</a:t>
            </a:r>
            <a:r>
              <a:rPr lang="en-US" sz="2200" dirty="0" smtClean="0"/>
              <a:t> </a:t>
            </a:r>
            <a:r>
              <a:rPr lang="en-US" sz="2200" dirty="0" err="1" smtClean="0"/>
              <a:t>однос</a:t>
            </a:r>
            <a:r>
              <a:rPr lang="en-US" sz="2200" dirty="0" smtClean="0"/>
              <a:t> </a:t>
            </a:r>
            <a:r>
              <a:rPr lang="en-US" sz="2200" dirty="0" err="1" smtClean="0"/>
              <a:t>на</a:t>
            </a:r>
            <a:r>
              <a:rPr lang="en-US" sz="2200" dirty="0" smtClean="0"/>
              <a:t> </a:t>
            </a:r>
            <a:r>
              <a:rPr lang="en-US" sz="2200" dirty="0" err="1" smtClean="0"/>
              <a:t>истрагата</a:t>
            </a:r>
            <a:r>
              <a:rPr lang="en-US" sz="2200" dirty="0" smtClean="0"/>
              <a:t> </a:t>
            </a:r>
            <a:r>
              <a:rPr lang="en-US" sz="2200" dirty="0" err="1" smtClean="0"/>
              <a:t>што</a:t>
            </a:r>
            <a:r>
              <a:rPr lang="en-US" sz="2200" dirty="0" smtClean="0"/>
              <a:t> е </a:t>
            </a:r>
            <a:r>
              <a:rPr lang="en-US" sz="2200" dirty="0" err="1" smtClean="0"/>
              <a:t>во</a:t>
            </a:r>
            <a:r>
              <a:rPr lang="en-US" sz="2200" dirty="0" smtClean="0"/>
              <a:t> </a:t>
            </a:r>
            <a:r>
              <a:rPr lang="en-US" sz="2200" dirty="0" err="1" smtClean="0"/>
              <a:t>тек</a:t>
            </a:r>
            <a:r>
              <a:rPr lang="en-US" sz="2200" dirty="0" smtClean="0"/>
              <a:t>. </a:t>
            </a:r>
          </a:p>
        </p:txBody>
      </p:sp>
      <p:sp>
        <p:nvSpPr>
          <p:cNvPr id="1843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55F4DAA7-BE5B-491E-B372-3CE478A7A456}" type="slidenum">
              <a:rPr lang="en-US" smtClean="0">
                <a:solidFill>
                  <a:srgbClr val="898989"/>
                </a:solidFill>
              </a:rPr>
              <a:pPr eaLnBrk="1" hangingPunct="1"/>
              <a:t>17</a:t>
            </a:fld>
            <a:endParaRPr lang="en-US" smtClean="0">
              <a:solidFill>
                <a:srgbClr val="898989"/>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ítulo 1"/>
          <p:cNvSpPr>
            <a:spLocks noGrp="1"/>
          </p:cNvSpPr>
          <p:nvPr>
            <p:ph type="title"/>
          </p:nvPr>
        </p:nvSpPr>
        <p:spPr/>
        <p:txBody>
          <a:bodyPr/>
          <a:lstStyle/>
          <a:p>
            <a:r>
              <a:rPr lang="en-US" sz="3200" b="1" smtClean="0"/>
              <a:t>Некои практични прашања во однос на меѓународните истраги за компјутерски криминал</a:t>
            </a:r>
          </a:p>
        </p:txBody>
      </p:sp>
      <p:sp>
        <p:nvSpPr>
          <p:cNvPr id="19459" name="Marcador de Posição de Conteúdo 2"/>
          <p:cNvSpPr>
            <a:spLocks noGrp="1"/>
          </p:cNvSpPr>
          <p:nvPr>
            <p:ph idx="1"/>
          </p:nvPr>
        </p:nvSpPr>
        <p:spPr>
          <a:xfrm>
            <a:off x="468313" y="2276475"/>
            <a:ext cx="8229600" cy="4198938"/>
          </a:xfrm>
        </p:spPr>
        <p:txBody>
          <a:bodyPr/>
          <a:lstStyle/>
          <a:p>
            <a:pPr>
              <a:spcBef>
                <a:spcPts val="600"/>
              </a:spcBef>
              <a:spcAft>
                <a:spcPts val="1200"/>
              </a:spcAft>
            </a:pPr>
            <a:r>
              <a:rPr lang="en-US" sz="2400" b="1" smtClean="0"/>
              <a:t>Упатување на важечките национални законски одредби </a:t>
            </a:r>
            <a:r>
              <a:rPr lang="en-US" sz="2400" smtClean="0"/>
              <a:t>- целиот текст на сите релевантни законски одредби што се предмет на истрага/прогон, вклучително и важечките одредби за изрекување казни. </a:t>
            </a:r>
          </a:p>
          <a:p>
            <a:pPr>
              <a:spcBef>
                <a:spcPts val="600"/>
              </a:spcBef>
              <a:spcAft>
                <a:spcPts val="1200"/>
              </a:spcAft>
            </a:pPr>
            <a:r>
              <a:rPr lang="en-US" sz="2400" b="1" smtClean="0"/>
              <a:t>Прецизна идентификација на помошта што се бара -</a:t>
            </a:r>
            <a:r>
              <a:rPr lang="en-US" sz="2400" smtClean="0"/>
              <a:t> што точно барате. </a:t>
            </a:r>
          </a:p>
        </p:txBody>
      </p:sp>
      <p:sp>
        <p:nvSpPr>
          <p:cNvPr id="1946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E4A4E5C3-F45D-48DE-ADF3-4920ED49EFB7}" type="slidenum">
              <a:rPr lang="en-US" smtClean="0">
                <a:solidFill>
                  <a:srgbClr val="898989"/>
                </a:solidFill>
              </a:rPr>
              <a:pPr eaLnBrk="1" hangingPunct="1"/>
              <a:t>18</a:t>
            </a:fld>
            <a:endParaRPr lang="en-US" smtClean="0">
              <a:solidFill>
                <a:srgbClr val="898989"/>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ítulo 1"/>
          <p:cNvSpPr>
            <a:spLocks noGrp="1"/>
          </p:cNvSpPr>
          <p:nvPr>
            <p:ph type="title"/>
          </p:nvPr>
        </p:nvSpPr>
        <p:spPr/>
        <p:txBody>
          <a:bodyPr/>
          <a:lstStyle/>
          <a:p>
            <a:r>
              <a:rPr lang="en-US" sz="3200" b="1" smtClean="0"/>
              <a:t>Некои практични прашања во однос на меѓународните истраги за компјутерски криминал</a:t>
            </a:r>
          </a:p>
        </p:txBody>
      </p:sp>
      <p:sp>
        <p:nvSpPr>
          <p:cNvPr id="20483" name="Marcador de Posição de Conteúdo 2"/>
          <p:cNvSpPr>
            <a:spLocks noGrp="1"/>
          </p:cNvSpPr>
          <p:nvPr>
            <p:ph idx="1"/>
          </p:nvPr>
        </p:nvSpPr>
        <p:spPr>
          <a:xfrm>
            <a:off x="457200" y="2276475"/>
            <a:ext cx="8229600" cy="3849688"/>
          </a:xfrm>
        </p:spPr>
        <p:txBody>
          <a:bodyPr/>
          <a:lstStyle/>
          <a:p>
            <a:pPr marL="0" indent="0">
              <a:buFont typeface="Arial" charset="0"/>
              <a:buNone/>
            </a:pPr>
            <a:r>
              <a:rPr lang="en-US" i="1" smtClean="0"/>
              <a:t>Обезбедете ги следниве информации:</a:t>
            </a:r>
            <a:r>
              <a:rPr lang="en-US" smtClean="0"/>
              <a:t> </a:t>
            </a:r>
          </a:p>
          <a:p>
            <a:pPr marL="0" indent="0"/>
            <a:r>
              <a:rPr lang="en-US" smtClean="0"/>
              <a:t>За </a:t>
            </a:r>
            <a:r>
              <a:rPr lang="en-US" b="1" smtClean="0"/>
              <a:t>изјава/сведочење на сведокот</a:t>
            </a:r>
            <a:r>
              <a:rPr lang="en-US" smtClean="0"/>
              <a:t>: </a:t>
            </a:r>
          </a:p>
          <a:p>
            <a:pPr lvl="1"/>
            <a:r>
              <a:rPr lang="en-US" smtClean="0"/>
              <a:t> Место каде што се наоѓало лицето</a:t>
            </a:r>
          </a:p>
          <a:p>
            <a:pPr lvl="1"/>
            <a:r>
              <a:rPr lang="en-US" smtClean="0"/>
              <a:t>Национални процедурални правила поврзани со сведокот </a:t>
            </a:r>
          </a:p>
          <a:p>
            <a:pPr lvl="1"/>
            <a:r>
              <a:rPr lang="en-US" smtClean="0"/>
              <a:t>Специфични информации и листа на прашања што се бараат од сведокот</a:t>
            </a:r>
          </a:p>
          <a:p>
            <a:pPr marL="0" indent="0"/>
            <a:endParaRPr lang="en-US" smtClean="0">
              <a:solidFill>
                <a:srgbClr val="FF0000"/>
              </a:solidFill>
            </a:endParaRPr>
          </a:p>
        </p:txBody>
      </p:sp>
      <p:sp>
        <p:nvSpPr>
          <p:cNvPr id="2048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54A60D27-80A7-4F4F-B5F3-614D28D825A7}" type="slidenum">
              <a:rPr lang="en-US" smtClean="0">
                <a:solidFill>
                  <a:srgbClr val="898989"/>
                </a:solidFill>
              </a:rPr>
              <a:pPr eaLnBrk="1" hangingPunct="1"/>
              <a:t>19</a:t>
            </a:fld>
            <a:endParaRPr lang="en-US" smtClean="0">
              <a:solidFill>
                <a:srgbClr val="898989"/>
              </a:solidFill>
            </a:endParaRPr>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smtClean="0"/>
              <a:t>Цели на сесијата </a:t>
            </a:r>
          </a:p>
        </p:txBody>
      </p:sp>
      <p:sp>
        <p:nvSpPr>
          <p:cNvPr id="16386" name="Content Placeholder 2"/>
          <p:cNvSpPr>
            <a:spLocks noGrp="1"/>
          </p:cNvSpPr>
          <p:nvPr>
            <p:ph idx="1"/>
          </p:nvPr>
        </p:nvSpPr>
        <p:spPr/>
        <p:txBody>
          <a:bodyPr>
            <a:normAutofit fontScale="55000" lnSpcReduction="20000"/>
          </a:bodyPr>
          <a:lstStyle/>
          <a:p>
            <a:pPr>
              <a:defRPr/>
            </a:pPr>
            <a:r>
              <a:rPr lang="mk">
                <a:ea typeface="MS PGothic" charset="0"/>
              </a:rPr>
              <a:t>Објаснување на важноста од меѓународна соработка во откривањето на имотната корист што е стекната од кривично дело преку интернет.</a:t>
            </a:r>
          </a:p>
          <a:p>
            <a:pPr>
              <a:defRPr/>
            </a:pPr>
            <a:r>
              <a:rPr lang="mk">
                <a:ea typeface="MS PGothic" charset="0"/>
              </a:rPr>
              <a:t>Објаснување на предностите од комбинирање на начините на меѓународна соработка во областа на компјутерскиот криминал и на електронските докази, како и на финансиските истраги и на перењето пари.</a:t>
            </a:r>
          </a:p>
          <a:p>
            <a:pPr>
              <a:defRPr/>
            </a:pPr>
            <a:r>
              <a:rPr lang="mk">
                <a:ea typeface="MS PGothic" charset="0"/>
              </a:rPr>
              <a:t>Разграничување на меѓународната соработка за размена на информации и за меѓусебна правна помош.</a:t>
            </a:r>
          </a:p>
          <a:p>
            <a:pPr>
              <a:defRPr/>
            </a:pPr>
            <a:r>
              <a:rPr lang="mk">
                <a:ea typeface="MS PGothic" charset="0"/>
              </a:rPr>
              <a:t>Набројување на релевантните меѓународни мрежи и организации за размена на информации.</a:t>
            </a:r>
          </a:p>
          <a:p>
            <a:pPr>
              <a:defRPr/>
            </a:pPr>
            <a:r>
              <a:rPr lang="mk">
                <a:solidFill>
                  <a:srgbClr val="000000"/>
                </a:solidFill>
                <a:ea typeface="MS PGothic" charset="0"/>
              </a:rPr>
              <a:t>Опишување на природата и на целта на меѓусебната правна помош (mutual legal assistance / MLA).</a:t>
            </a:r>
          </a:p>
          <a:p>
            <a:pPr>
              <a:defRPr/>
            </a:pPr>
            <a:r>
              <a:rPr lang="mk">
                <a:solidFill>
                  <a:srgbClr val="000000"/>
                </a:solidFill>
                <a:ea typeface="MS PGothic" charset="0"/>
              </a:rPr>
              <a:t>Претставување на релевантните меѓународни правни инструменти.</a:t>
            </a:r>
          </a:p>
          <a:p>
            <a:pPr>
              <a:defRPr/>
            </a:pPr>
            <a:r>
              <a:rPr lang="mk">
                <a:solidFill>
                  <a:srgbClr val="000000"/>
                </a:solidFill>
                <a:ea typeface="MS PGothic" charset="0"/>
              </a:rPr>
              <a:t>Идентификување на релевантните одредби во конвенциите од Будимпешта и од Варшава за да може да се користат соодветно. </a:t>
            </a:r>
            <a:endParaRPr lang="mk" dirty="0">
              <a:solidFill>
                <a:srgbClr val="000000"/>
              </a:solidFill>
              <a:ea typeface="MS PGothic"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ítulo 1"/>
          <p:cNvSpPr>
            <a:spLocks noGrp="1"/>
          </p:cNvSpPr>
          <p:nvPr>
            <p:ph type="title"/>
          </p:nvPr>
        </p:nvSpPr>
        <p:spPr/>
        <p:txBody>
          <a:bodyPr/>
          <a:lstStyle/>
          <a:p>
            <a:r>
              <a:rPr lang="en-US" sz="3200" b="1" smtClean="0"/>
              <a:t>Некои практични прашања во однос на меѓународните истраги за компјутерски криминал</a:t>
            </a:r>
          </a:p>
        </p:txBody>
      </p:sp>
      <p:sp>
        <p:nvSpPr>
          <p:cNvPr id="21507" name="Marcador de Posição de Conteúdo 2"/>
          <p:cNvSpPr>
            <a:spLocks noGrp="1"/>
          </p:cNvSpPr>
          <p:nvPr>
            <p:ph idx="1"/>
          </p:nvPr>
        </p:nvSpPr>
        <p:spPr>
          <a:xfrm>
            <a:off x="468313" y="2349500"/>
            <a:ext cx="8229600" cy="4113213"/>
          </a:xfrm>
        </p:spPr>
        <p:txBody>
          <a:bodyPr/>
          <a:lstStyle/>
          <a:p>
            <a:pPr marL="0" indent="0">
              <a:buFont typeface="Arial" charset="0"/>
              <a:buNone/>
            </a:pPr>
            <a:r>
              <a:rPr lang="en-US" i="1" smtClean="0"/>
              <a:t>Обезбедете ги следниве информации:</a:t>
            </a:r>
            <a:r>
              <a:rPr lang="en-US" smtClean="0"/>
              <a:t> </a:t>
            </a:r>
          </a:p>
          <a:p>
            <a:pPr marL="0" indent="0"/>
            <a:r>
              <a:rPr lang="en-US" smtClean="0"/>
              <a:t>За </a:t>
            </a:r>
            <a:r>
              <a:rPr lang="en-US" b="1" smtClean="0"/>
              <a:t>документарни докази</a:t>
            </a:r>
            <a:r>
              <a:rPr lang="en-US" smtClean="0"/>
              <a:t>: </a:t>
            </a:r>
          </a:p>
          <a:p>
            <a:pPr lvl="1"/>
            <a:r>
              <a:rPr lang="en-US" smtClean="0"/>
              <a:t> Јасна индикација на документите што треба да се добијат </a:t>
            </a:r>
          </a:p>
          <a:p>
            <a:pPr lvl="1"/>
            <a:r>
              <a:rPr lang="en-US" smtClean="0"/>
              <a:t> Јасна индикација во однос на местото каде што може да се најдат документите/предметите/доказите или лицето или субјектот што ги чуваат</a:t>
            </a:r>
          </a:p>
          <a:p>
            <a:pPr marL="0" indent="0"/>
            <a:endParaRPr lang="en-US" smtClean="0">
              <a:solidFill>
                <a:srgbClr val="FF0000"/>
              </a:solidFill>
            </a:endParaRPr>
          </a:p>
        </p:txBody>
      </p:sp>
      <p:sp>
        <p:nvSpPr>
          <p:cNvPr id="2150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B0594582-0067-4F7C-A32B-9EA77D17B5BB}" type="slidenum">
              <a:rPr lang="en-US" smtClean="0">
                <a:solidFill>
                  <a:srgbClr val="898989"/>
                </a:solidFill>
              </a:rPr>
              <a:pPr eaLnBrk="1" hangingPunct="1"/>
              <a:t>20</a:t>
            </a:fld>
            <a:endParaRPr lang="en-US" smtClean="0">
              <a:solidFill>
                <a:srgbClr val="898989"/>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ítulo 1"/>
          <p:cNvSpPr>
            <a:spLocks noGrp="1"/>
          </p:cNvSpPr>
          <p:nvPr>
            <p:ph type="title"/>
          </p:nvPr>
        </p:nvSpPr>
        <p:spPr/>
        <p:txBody>
          <a:bodyPr/>
          <a:lstStyle/>
          <a:p>
            <a:r>
              <a:rPr lang="en-US" sz="3200" b="1" smtClean="0"/>
              <a:t>Некои практични прашања во однос на меѓународните истраги за компјутерски криминал</a:t>
            </a:r>
          </a:p>
        </p:txBody>
      </p:sp>
      <p:sp>
        <p:nvSpPr>
          <p:cNvPr id="22531" name="Marcador de Posição de Conteúdo 2"/>
          <p:cNvSpPr>
            <a:spLocks noGrp="1"/>
          </p:cNvSpPr>
          <p:nvPr>
            <p:ph idx="1"/>
          </p:nvPr>
        </p:nvSpPr>
        <p:spPr>
          <a:xfrm>
            <a:off x="468313" y="2276475"/>
            <a:ext cx="8229600" cy="4325938"/>
          </a:xfrm>
        </p:spPr>
        <p:txBody>
          <a:bodyPr/>
          <a:lstStyle/>
          <a:p>
            <a:pPr marL="0" indent="0">
              <a:buFont typeface="Arial" charset="0"/>
              <a:buNone/>
            </a:pPr>
            <a:r>
              <a:rPr lang="en-US" sz="2400" i="1" dirty="0" err="1" smtClean="0"/>
              <a:t>Обезбедете</a:t>
            </a:r>
            <a:r>
              <a:rPr lang="en-US" sz="2400" i="1" dirty="0" smtClean="0"/>
              <a:t> </a:t>
            </a:r>
            <a:r>
              <a:rPr lang="en-US" sz="2400" i="1" dirty="0" err="1" smtClean="0"/>
              <a:t>ги</a:t>
            </a:r>
            <a:r>
              <a:rPr lang="en-US" sz="2400" i="1" dirty="0" smtClean="0"/>
              <a:t> </a:t>
            </a:r>
            <a:r>
              <a:rPr lang="en-US" sz="2400" i="1" dirty="0" err="1" smtClean="0"/>
              <a:t>следниве</a:t>
            </a:r>
            <a:r>
              <a:rPr lang="en-US" sz="2400" i="1" dirty="0" smtClean="0"/>
              <a:t> </a:t>
            </a:r>
            <a:r>
              <a:rPr lang="en-US" sz="2400" i="1" dirty="0" err="1" smtClean="0"/>
              <a:t>информации</a:t>
            </a:r>
            <a:r>
              <a:rPr lang="en-US" sz="2400" i="1" dirty="0" smtClean="0"/>
              <a:t>:</a:t>
            </a:r>
            <a:r>
              <a:rPr lang="en-US" sz="2400" dirty="0" smtClean="0"/>
              <a:t> </a:t>
            </a:r>
          </a:p>
          <a:p>
            <a:pPr marL="0" indent="0"/>
            <a:r>
              <a:rPr lang="en-US" sz="2400" dirty="0" err="1" smtClean="0"/>
              <a:t>За</a:t>
            </a:r>
            <a:r>
              <a:rPr lang="en-US" sz="2400" b="1" dirty="0" smtClean="0"/>
              <a:t> </a:t>
            </a:r>
            <a:r>
              <a:rPr lang="en-US" sz="2400" b="1" dirty="0" err="1" smtClean="0"/>
              <a:t>електронски</a:t>
            </a:r>
            <a:r>
              <a:rPr lang="en-US" sz="2400" b="1" dirty="0" smtClean="0"/>
              <a:t> </a:t>
            </a:r>
            <a:r>
              <a:rPr lang="en-US" sz="2400" b="1" dirty="0" err="1" smtClean="0"/>
              <a:t>докази</a:t>
            </a:r>
            <a:r>
              <a:rPr lang="en-US" sz="2400" b="1" dirty="0" smtClean="0"/>
              <a:t>:</a:t>
            </a:r>
            <a:r>
              <a:rPr lang="en-US" sz="2400" dirty="0" smtClean="0"/>
              <a:t> </a:t>
            </a:r>
          </a:p>
          <a:p>
            <a:pPr lvl="1"/>
            <a:r>
              <a:rPr lang="en-US" sz="2400" dirty="0" err="1" smtClean="0"/>
              <a:t>Дефинирајте</a:t>
            </a:r>
            <a:r>
              <a:rPr lang="en-US" sz="2400" dirty="0" smtClean="0"/>
              <a:t> </a:t>
            </a:r>
            <a:r>
              <a:rPr lang="en-US" sz="2400" dirty="0" err="1" smtClean="0"/>
              <a:t>колку</a:t>
            </a:r>
            <a:r>
              <a:rPr lang="en-US" sz="2400" dirty="0" smtClean="0"/>
              <a:t> </a:t>
            </a:r>
            <a:r>
              <a:rPr lang="en-US" sz="2400" dirty="0" err="1" smtClean="0"/>
              <a:t>што</a:t>
            </a:r>
            <a:r>
              <a:rPr lang="en-US" sz="2400" dirty="0" smtClean="0"/>
              <a:t> е </a:t>
            </a:r>
            <a:r>
              <a:rPr lang="en-US" sz="2400" dirty="0" err="1" smtClean="0"/>
              <a:t>можно</a:t>
            </a:r>
            <a:r>
              <a:rPr lang="en-US" sz="2400" dirty="0" smtClean="0"/>
              <a:t> </a:t>
            </a:r>
            <a:r>
              <a:rPr lang="en-US" sz="2400" dirty="0" err="1" smtClean="0"/>
              <a:t>повеќе</a:t>
            </a:r>
            <a:r>
              <a:rPr lang="en-US" sz="2400" dirty="0" smtClean="0"/>
              <a:t> </a:t>
            </a:r>
            <a:r>
              <a:rPr lang="en-US" sz="2400" dirty="0" err="1" smtClean="0"/>
              <a:t>детали</a:t>
            </a:r>
            <a:r>
              <a:rPr lang="en-US" sz="2400" dirty="0" smtClean="0"/>
              <a:t> </a:t>
            </a:r>
            <a:r>
              <a:rPr lang="en-US" sz="2400" dirty="0" err="1" smtClean="0"/>
              <a:t>поврзани</a:t>
            </a:r>
            <a:r>
              <a:rPr lang="en-US" sz="2400" dirty="0" smtClean="0"/>
              <a:t> </a:t>
            </a:r>
            <a:r>
              <a:rPr lang="en-US" sz="2400" dirty="0" err="1" smtClean="0"/>
              <a:t>со</a:t>
            </a:r>
            <a:r>
              <a:rPr lang="en-US" sz="2400" dirty="0" smtClean="0"/>
              <a:t> </a:t>
            </a:r>
            <a:r>
              <a:rPr lang="en-US" sz="2400" dirty="0" err="1" smtClean="0"/>
              <a:t>електронски</a:t>
            </a:r>
            <a:r>
              <a:rPr lang="en-US" sz="2400" dirty="0" smtClean="0"/>
              <a:t> </a:t>
            </a:r>
            <a:r>
              <a:rPr lang="en-US" sz="2400" dirty="0" err="1" smtClean="0"/>
              <a:t>докази</a:t>
            </a:r>
            <a:r>
              <a:rPr lang="en-US" sz="2400" dirty="0" smtClean="0"/>
              <a:t> </a:t>
            </a:r>
            <a:r>
              <a:rPr lang="en-US" sz="2400" dirty="0" err="1" smtClean="0"/>
              <a:t>за</a:t>
            </a:r>
            <a:r>
              <a:rPr lang="en-US" sz="2400" dirty="0" smtClean="0"/>
              <a:t> </a:t>
            </a:r>
            <a:r>
              <a:rPr lang="en-US" sz="2400" dirty="0" err="1" smtClean="0"/>
              <a:t>стекнување</a:t>
            </a:r>
            <a:r>
              <a:rPr lang="en-US" sz="2400" dirty="0" smtClean="0"/>
              <a:t>, </a:t>
            </a:r>
            <a:r>
              <a:rPr lang="en-US" sz="2400" dirty="0" err="1" smtClean="0"/>
              <a:t>обезбедување</a:t>
            </a:r>
            <a:r>
              <a:rPr lang="en-US" sz="2400" dirty="0" smtClean="0"/>
              <a:t> </a:t>
            </a:r>
            <a:r>
              <a:rPr lang="en-US" sz="2400" dirty="0" err="1" smtClean="0"/>
              <a:t>на</a:t>
            </a:r>
            <a:r>
              <a:rPr lang="en-US" sz="2400" dirty="0" smtClean="0"/>
              <a:t> </a:t>
            </a:r>
            <a:r>
              <a:rPr lang="en-US" sz="2400" dirty="0" err="1" smtClean="0"/>
              <a:t>потребните</a:t>
            </a:r>
            <a:r>
              <a:rPr lang="en-US" sz="2400" dirty="0" smtClean="0"/>
              <a:t> </a:t>
            </a:r>
            <a:r>
              <a:rPr lang="en-US" sz="2400" b="1" dirty="0" err="1" smtClean="0"/>
              <a:t>технички</a:t>
            </a:r>
            <a:r>
              <a:rPr lang="en-US" sz="2400" b="1" dirty="0" smtClean="0"/>
              <a:t> </a:t>
            </a:r>
            <a:r>
              <a:rPr lang="en-US" sz="2400" b="1" dirty="0" err="1" smtClean="0"/>
              <a:t>информации</a:t>
            </a:r>
            <a:r>
              <a:rPr lang="en-US" sz="2400" b="1" dirty="0" smtClean="0"/>
              <a:t> </a:t>
            </a:r>
            <a:r>
              <a:rPr lang="en-US" sz="2400" dirty="0" err="1" smtClean="0"/>
              <a:t>за</a:t>
            </a:r>
            <a:r>
              <a:rPr lang="en-US" sz="2400" dirty="0" smtClean="0"/>
              <a:t> </a:t>
            </a:r>
            <a:r>
              <a:rPr lang="en-US" sz="2400" dirty="0" err="1" smtClean="0"/>
              <a:t>побараните</a:t>
            </a:r>
            <a:r>
              <a:rPr lang="en-US" sz="2400" dirty="0" smtClean="0"/>
              <a:t> </a:t>
            </a:r>
            <a:r>
              <a:rPr lang="en-US" sz="2400" dirty="0" err="1" smtClean="0"/>
              <a:t>докази</a:t>
            </a:r>
            <a:r>
              <a:rPr lang="en-US" sz="2400" dirty="0" smtClean="0"/>
              <a:t> </a:t>
            </a:r>
            <a:r>
              <a:rPr lang="en-US" sz="2400" dirty="0" err="1" smtClean="0"/>
              <a:t>ако</a:t>
            </a:r>
            <a:r>
              <a:rPr lang="en-US" sz="2400" dirty="0" smtClean="0"/>
              <a:t> </a:t>
            </a:r>
            <a:r>
              <a:rPr lang="en-US" sz="2400" dirty="0" err="1" smtClean="0"/>
              <a:t>се</a:t>
            </a:r>
            <a:r>
              <a:rPr lang="en-US" sz="2400" dirty="0" smtClean="0"/>
              <a:t> </a:t>
            </a:r>
            <a:r>
              <a:rPr lang="en-US" sz="2400" dirty="0" err="1" smtClean="0"/>
              <a:t>достапни</a:t>
            </a:r>
            <a:r>
              <a:rPr lang="en-US" sz="2400" dirty="0" smtClean="0"/>
              <a:t> (</a:t>
            </a:r>
            <a:r>
              <a:rPr lang="en-US" sz="2400" b="1" dirty="0" err="1" smtClean="0"/>
              <a:t>сервер</a:t>
            </a:r>
            <a:r>
              <a:rPr lang="en-US" sz="2400" b="1" dirty="0" smtClean="0"/>
              <a:t>/</a:t>
            </a:r>
            <a:r>
              <a:rPr lang="en-US" sz="2400" b="1" dirty="0" err="1" smtClean="0"/>
              <a:t>системско</a:t>
            </a:r>
            <a:r>
              <a:rPr lang="en-US" sz="2400" b="1" dirty="0" smtClean="0"/>
              <a:t> </a:t>
            </a:r>
            <a:r>
              <a:rPr lang="en-US" sz="2400" b="1" dirty="0" err="1" smtClean="0"/>
              <a:t>време</a:t>
            </a:r>
            <a:r>
              <a:rPr lang="en-US" sz="2400" b="1" dirty="0" smtClean="0"/>
              <a:t>, </a:t>
            </a:r>
            <a:r>
              <a:rPr lang="en-US" sz="2400" b="1" dirty="0" err="1" smtClean="0"/>
              <a:t>временска</a:t>
            </a:r>
            <a:r>
              <a:rPr lang="en-US" sz="2400" b="1" dirty="0" smtClean="0"/>
              <a:t> </a:t>
            </a:r>
            <a:r>
              <a:rPr lang="en-US" sz="2400" b="1" dirty="0" err="1" smtClean="0"/>
              <a:t>рамка</a:t>
            </a:r>
            <a:r>
              <a:rPr lang="en-US" sz="2400" b="1" dirty="0" smtClean="0"/>
              <a:t>, </a:t>
            </a:r>
            <a:r>
              <a:rPr lang="en-US" sz="2400" b="1" dirty="0" err="1" smtClean="0"/>
              <a:t>детали</a:t>
            </a:r>
            <a:r>
              <a:rPr lang="en-US" sz="2400" b="1" dirty="0" smtClean="0"/>
              <a:t> </a:t>
            </a:r>
            <a:r>
              <a:rPr lang="en-US" sz="2400" b="1" dirty="0" err="1" smtClean="0"/>
              <a:t>за</a:t>
            </a:r>
            <a:r>
              <a:rPr lang="en-US" sz="2400" b="1" dirty="0" smtClean="0"/>
              <a:t> </a:t>
            </a:r>
            <a:r>
              <a:rPr lang="en-US" sz="2400" b="1" dirty="0" err="1" smtClean="0"/>
              <a:t>идентификација</a:t>
            </a:r>
            <a:r>
              <a:rPr lang="en-US" sz="2400" b="1" dirty="0" smtClean="0"/>
              <a:t>, </a:t>
            </a:r>
            <a:r>
              <a:rPr lang="en-US" sz="2400" b="1" dirty="0" err="1" smtClean="0"/>
              <a:t>како</a:t>
            </a:r>
            <a:r>
              <a:rPr lang="en-US" sz="2400" b="1" dirty="0" smtClean="0"/>
              <a:t> </a:t>
            </a:r>
            <a:r>
              <a:rPr lang="en-US" sz="2400" b="1" dirty="0" err="1" smtClean="0"/>
              <a:t>што</a:t>
            </a:r>
            <a:r>
              <a:rPr lang="en-US" sz="2400" b="1" dirty="0" smtClean="0"/>
              <a:t> </a:t>
            </a:r>
            <a:r>
              <a:rPr lang="en-US" sz="2400" b="1" dirty="0" err="1" smtClean="0"/>
              <a:t>се</a:t>
            </a:r>
            <a:r>
              <a:rPr lang="en-US" sz="2400" b="1" dirty="0" smtClean="0"/>
              <a:t> IP и MAC-</a:t>
            </a:r>
            <a:r>
              <a:rPr lang="en-US" sz="2400" b="1" dirty="0" err="1" smtClean="0"/>
              <a:t>адреси</a:t>
            </a:r>
            <a:r>
              <a:rPr lang="en-US" sz="2400" b="1" dirty="0" smtClean="0"/>
              <a:t>, </a:t>
            </a:r>
            <a:r>
              <a:rPr lang="en-US" sz="2400" b="1" dirty="0" err="1" smtClean="0"/>
              <a:t>адреси</a:t>
            </a:r>
            <a:r>
              <a:rPr lang="en-US" sz="2400" b="1" dirty="0" smtClean="0"/>
              <a:t> </a:t>
            </a:r>
            <a:r>
              <a:rPr lang="en-US" sz="2400" b="1" dirty="0" err="1" smtClean="0"/>
              <a:t>на</a:t>
            </a:r>
            <a:r>
              <a:rPr lang="en-US" sz="2400" b="1" dirty="0" smtClean="0"/>
              <a:t> е-</a:t>
            </a:r>
            <a:r>
              <a:rPr lang="en-US" sz="2400" b="1" dirty="0" err="1" smtClean="0"/>
              <a:t>пошта</a:t>
            </a:r>
            <a:r>
              <a:rPr lang="en-US" sz="2400" b="1" dirty="0" smtClean="0"/>
              <a:t>, </a:t>
            </a:r>
            <a:r>
              <a:rPr lang="en-US" sz="2400" b="1" dirty="0" err="1" smtClean="0"/>
              <a:t>детали</a:t>
            </a:r>
            <a:r>
              <a:rPr lang="en-US" sz="2400" b="1" dirty="0" smtClean="0"/>
              <a:t> </a:t>
            </a:r>
            <a:r>
              <a:rPr lang="en-US" sz="2400" b="1" dirty="0" err="1" smtClean="0"/>
              <a:t>за</a:t>
            </a:r>
            <a:r>
              <a:rPr lang="en-US" sz="2400" b="1" dirty="0" smtClean="0"/>
              <a:t> </a:t>
            </a:r>
            <a:r>
              <a:rPr lang="en-US" sz="2400" b="1" dirty="0" err="1" smtClean="0"/>
              <a:t>кориснички</a:t>
            </a:r>
            <a:r>
              <a:rPr lang="en-US" sz="2400" b="1" dirty="0" smtClean="0"/>
              <a:t> </a:t>
            </a:r>
            <a:r>
              <a:rPr lang="en-US" sz="2400" b="1" dirty="0" err="1" smtClean="0"/>
              <a:t>сметки</a:t>
            </a:r>
            <a:r>
              <a:rPr lang="en-US" sz="2400" b="1" dirty="0" smtClean="0"/>
              <a:t> </a:t>
            </a:r>
            <a:r>
              <a:rPr lang="en-US" sz="2400" b="1" dirty="0" err="1" smtClean="0"/>
              <a:t>итн</a:t>
            </a:r>
            <a:r>
              <a:rPr lang="en-US" sz="2400" b="1" dirty="0" smtClean="0"/>
              <a:t>.)</a:t>
            </a:r>
          </a:p>
          <a:p>
            <a:pPr lvl="1"/>
            <a:r>
              <a:rPr lang="en-US" sz="2400" dirty="0" err="1" smtClean="0"/>
              <a:t>Укажете</a:t>
            </a:r>
            <a:r>
              <a:rPr lang="en-US" sz="2400" dirty="0" smtClean="0"/>
              <a:t> </a:t>
            </a:r>
            <a:r>
              <a:rPr lang="en-US" sz="2400" dirty="0" err="1" smtClean="0"/>
              <a:t>на</a:t>
            </a:r>
            <a:r>
              <a:rPr lang="en-US" sz="2400" dirty="0" smtClean="0"/>
              <a:t> </a:t>
            </a:r>
            <a:r>
              <a:rPr lang="en-US" sz="2400" dirty="0" err="1" smtClean="0"/>
              <a:t>местото</a:t>
            </a:r>
            <a:r>
              <a:rPr lang="en-US" sz="2400" dirty="0" smtClean="0"/>
              <a:t> и </a:t>
            </a:r>
            <a:r>
              <a:rPr lang="en-US" sz="2400" dirty="0" err="1" smtClean="0"/>
              <a:t>на</a:t>
            </a:r>
            <a:r>
              <a:rPr lang="en-US" sz="2400" dirty="0" smtClean="0"/>
              <a:t> </a:t>
            </a:r>
            <a:r>
              <a:rPr lang="en-US" sz="2400" dirty="0" err="1" smtClean="0"/>
              <a:t>деталите</a:t>
            </a:r>
            <a:r>
              <a:rPr lang="en-US" sz="2400" dirty="0" smtClean="0"/>
              <a:t> </a:t>
            </a:r>
            <a:r>
              <a:rPr lang="en-US" sz="2400" dirty="0" err="1" smtClean="0"/>
              <a:t>каде</a:t>
            </a:r>
            <a:r>
              <a:rPr lang="en-US" sz="2400" dirty="0" smtClean="0"/>
              <a:t> </a:t>
            </a:r>
            <a:r>
              <a:rPr lang="en-US" sz="2400" dirty="0" err="1" smtClean="0"/>
              <a:t>може</a:t>
            </a:r>
            <a:r>
              <a:rPr lang="en-US" sz="2400" dirty="0" smtClean="0"/>
              <a:t> </a:t>
            </a:r>
            <a:r>
              <a:rPr lang="en-US" sz="2400" dirty="0" err="1" smtClean="0"/>
              <a:t>да</a:t>
            </a:r>
            <a:r>
              <a:rPr lang="en-US" sz="2400" dirty="0" smtClean="0"/>
              <a:t> </a:t>
            </a:r>
            <a:r>
              <a:rPr lang="en-US" sz="2400" dirty="0" err="1" smtClean="0"/>
              <a:t>се</a:t>
            </a:r>
            <a:r>
              <a:rPr lang="en-US" sz="2400" dirty="0" smtClean="0"/>
              <a:t> </a:t>
            </a:r>
            <a:r>
              <a:rPr lang="en-US" sz="2400" dirty="0" err="1" smtClean="0"/>
              <a:t>најде</a:t>
            </a:r>
            <a:r>
              <a:rPr lang="en-US" sz="2400" dirty="0" smtClean="0"/>
              <a:t> </a:t>
            </a:r>
            <a:r>
              <a:rPr lang="en-US" sz="2400" dirty="0" err="1" smtClean="0"/>
              <a:t>имотот</a:t>
            </a:r>
            <a:r>
              <a:rPr lang="en-US" sz="2400" dirty="0" smtClean="0"/>
              <a:t> </a:t>
            </a:r>
            <a:r>
              <a:rPr lang="en-US" sz="2400" dirty="0" err="1" smtClean="0"/>
              <a:t>на</a:t>
            </a:r>
            <a:r>
              <a:rPr lang="en-US" sz="2400" dirty="0" smtClean="0"/>
              <a:t> </a:t>
            </a:r>
            <a:r>
              <a:rPr lang="en-US" sz="2400" dirty="0" err="1" smtClean="0"/>
              <a:t>лицето</a:t>
            </a:r>
            <a:r>
              <a:rPr lang="en-US" sz="2400" dirty="0" smtClean="0"/>
              <a:t> </a:t>
            </a:r>
            <a:r>
              <a:rPr lang="en-US" sz="2400" dirty="0" err="1" smtClean="0"/>
              <a:t>или</a:t>
            </a:r>
            <a:r>
              <a:rPr lang="en-US" sz="2400" dirty="0" smtClean="0"/>
              <a:t> </a:t>
            </a:r>
            <a:r>
              <a:rPr lang="en-US" sz="2400" dirty="0" err="1" smtClean="0"/>
              <a:t>на</a:t>
            </a:r>
            <a:r>
              <a:rPr lang="en-US" sz="2400" dirty="0" smtClean="0"/>
              <a:t> </a:t>
            </a:r>
            <a:r>
              <a:rPr lang="en-US" sz="2400" dirty="0" err="1" smtClean="0"/>
              <a:t>субјектот</a:t>
            </a:r>
            <a:r>
              <a:rPr lang="en-US" sz="2400" dirty="0" smtClean="0"/>
              <a:t> </a:t>
            </a:r>
            <a:r>
              <a:rPr lang="en-US" sz="2400" dirty="0" err="1" smtClean="0"/>
              <a:t>што</a:t>
            </a:r>
            <a:r>
              <a:rPr lang="en-US" sz="2400" dirty="0" smtClean="0"/>
              <a:t> </a:t>
            </a:r>
            <a:r>
              <a:rPr lang="en-US" sz="2400" dirty="0" err="1" smtClean="0"/>
              <a:t>го</a:t>
            </a:r>
            <a:r>
              <a:rPr lang="en-US" sz="2400" dirty="0" smtClean="0"/>
              <a:t> </a:t>
            </a:r>
            <a:r>
              <a:rPr lang="en-US" sz="2400" dirty="0" err="1" smtClean="0"/>
              <a:t>држи</a:t>
            </a:r>
            <a:r>
              <a:rPr lang="en-US" sz="2400" dirty="0" smtClean="0"/>
              <a:t> </a:t>
            </a:r>
          </a:p>
          <a:p>
            <a:pPr marL="0" indent="0"/>
            <a:endParaRPr lang="en-US" sz="2400" dirty="0" smtClean="0">
              <a:solidFill>
                <a:srgbClr val="FF0000"/>
              </a:solidFill>
            </a:endParaRPr>
          </a:p>
        </p:txBody>
      </p:sp>
      <p:sp>
        <p:nvSpPr>
          <p:cNvPr id="2253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4F6B61A1-DC76-4158-BBD0-79E980344C59}" type="slidenum">
              <a:rPr lang="en-US" smtClean="0">
                <a:solidFill>
                  <a:srgbClr val="898989"/>
                </a:solidFill>
              </a:rPr>
              <a:pPr eaLnBrk="1" hangingPunct="1"/>
              <a:t>21</a:t>
            </a:fld>
            <a:endParaRPr lang="en-US" smtClean="0">
              <a:solidFill>
                <a:srgbClr val="898989"/>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ítulo 1"/>
          <p:cNvSpPr>
            <a:spLocks noGrp="1"/>
          </p:cNvSpPr>
          <p:nvPr>
            <p:ph type="title"/>
          </p:nvPr>
        </p:nvSpPr>
        <p:spPr/>
        <p:txBody>
          <a:bodyPr/>
          <a:lstStyle/>
          <a:p>
            <a:r>
              <a:rPr lang="en-US" sz="3200" b="1" smtClean="0"/>
              <a:t>Некои практични прашања во однос на меѓународните истраги за компјутерски криминал</a:t>
            </a:r>
          </a:p>
        </p:txBody>
      </p:sp>
      <p:sp>
        <p:nvSpPr>
          <p:cNvPr id="23555" name="Marcador de Posição de Conteúdo 2"/>
          <p:cNvSpPr>
            <a:spLocks noGrp="1"/>
          </p:cNvSpPr>
          <p:nvPr>
            <p:ph idx="1"/>
          </p:nvPr>
        </p:nvSpPr>
        <p:spPr>
          <a:xfrm>
            <a:off x="395288" y="2349500"/>
            <a:ext cx="8229600" cy="4310063"/>
          </a:xfrm>
        </p:spPr>
        <p:txBody>
          <a:bodyPr/>
          <a:lstStyle/>
          <a:p>
            <a:pPr marL="0" indent="0">
              <a:buFont typeface="Arial" charset="0"/>
              <a:buNone/>
            </a:pPr>
            <a:r>
              <a:rPr lang="en-US" i="1" smtClean="0"/>
              <a:t>Обезбедете ги следниве информации:</a:t>
            </a:r>
            <a:r>
              <a:rPr lang="en-US" smtClean="0"/>
              <a:t> </a:t>
            </a:r>
          </a:p>
          <a:p>
            <a:pPr marL="0" indent="0"/>
            <a:r>
              <a:rPr lang="en-US" sz="2800" smtClean="0"/>
              <a:t>За </a:t>
            </a:r>
            <a:r>
              <a:rPr lang="en-US" sz="2800" b="1" smtClean="0"/>
              <a:t>извршување налог за претрес</a:t>
            </a:r>
            <a:r>
              <a:rPr lang="en-US" sz="2800" smtClean="0"/>
              <a:t>: </a:t>
            </a:r>
          </a:p>
          <a:p>
            <a:pPr lvl="1"/>
            <a:r>
              <a:rPr lang="en-US" sz="2400" smtClean="0"/>
              <a:t> приложете валиден налог за претрес што го издал домашен судски орган </a:t>
            </a:r>
          </a:p>
          <a:p>
            <a:pPr lvl="1"/>
            <a:r>
              <a:rPr lang="en-US" sz="2400" smtClean="0"/>
              <a:t>дајте прецизни индикации на местата и на предметите што треба да се пребараат </a:t>
            </a:r>
          </a:p>
          <a:p>
            <a:pPr lvl="1"/>
            <a:r>
              <a:rPr lang="en-US" sz="2400" smtClean="0"/>
              <a:t>дефинирајте детални правила што треба да се следат при извршувањето на претресот</a:t>
            </a:r>
          </a:p>
          <a:p>
            <a:pPr lvl="1"/>
            <a:r>
              <a:rPr lang="en-US" sz="2400" smtClean="0"/>
              <a:t>обезбедете точни индикации за доказите што треба да се бараат</a:t>
            </a:r>
          </a:p>
          <a:p>
            <a:pPr marL="0" indent="0"/>
            <a:endParaRPr lang="en-US" smtClean="0">
              <a:solidFill>
                <a:srgbClr val="FF0000"/>
              </a:solidFill>
            </a:endParaRPr>
          </a:p>
        </p:txBody>
      </p:sp>
      <p:sp>
        <p:nvSpPr>
          <p:cNvPr id="235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EE6D256E-AB86-4AC2-A130-E8A6A6A65A88}" type="slidenum">
              <a:rPr lang="en-US" smtClean="0">
                <a:solidFill>
                  <a:srgbClr val="898989"/>
                </a:solidFill>
              </a:rPr>
              <a:pPr eaLnBrk="1" hangingPunct="1"/>
              <a:t>22</a:t>
            </a:fld>
            <a:endParaRPr lang="en-US" smtClean="0">
              <a:solidFill>
                <a:srgbClr val="898989"/>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ítulo 1"/>
          <p:cNvSpPr>
            <a:spLocks noGrp="1"/>
          </p:cNvSpPr>
          <p:nvPr>
            <p:ph type="title"/>
          </p:nvPr>
        </p:nvSpPr>
        <p:spPr/>
        <p:txBody>
          <a:bodyPr/>
          <a:lstStyle/>
          <a:p>
            <a:r>
              <a:rPr lang="en-US" sz="3200" b="1" smtClean="0"/>
              <a:t>Некои практични прашања во однос на меѓународните истраги за компјутерски криминал</a:t>
            </a:r>
          </a:p>
        </p:txBody>
      </p:sp>
      <p:sp>
        <p:nvSpPr>
          <p:cNvPr id="24579" name="Marcador de Posição de Conteúdo 2"/>
          <p:cNvSpPr>
            <a:spLocks noGrp="1"/>
          </p:cNvSpPr>
          <p:nvPr>
            <p:ph idx="1"/>
          </p:nvPr>
        </p:nvSpPr>
        <p:spPr>
          <a:xfrm>
            <a:off x="468313" y="2349500"/>
            <a:ext cx="8229600" cy="4254500"/>
          </a:xfrm>
        </p:spPr>
        <p:txBody>
          <a:bodyPr/>
          <a:lstStyle/>
          <a:p>
            <a:pPr marL="0" indent="0">
              <a:buFont typeface="Arial" charset="0"/>
              <a:buNone/>
            </a:pPr>
            <a:r>
              <a:rPr lang="en-US" i="1" smtClean="0"/>
              <a:t>Обезбедете ги следниве информации:</a:t>
            </a:r>
            <a:endParaRPr lang="en-US" smtClean="0"/>
          </a:p>
          <a:p>
            <a:pPr marL="0" indent="0"/>
            <a:r>
              <a:rPr lang="en-US" smtClean="0"/>
              <a:t>За </a:t>
            </a:r>
            <a:r>
              <a:rPr lang="en-US" b="1" smtClean="0"/>
              <a:t>заплена/конфискација:</a:t>
            </a:r>
            <a:r>
              <a:rPr lang="en-US" smtClean="0"/>
              <a:t> </a:t>
            </a:r>
          </a:p>
          <a:p>
            <a:pPr lvl="1"/>
            <a:r>
              <a:rPr lang="en-US" smtClean="0"/>
              <a:t>обезбедете копија на валиден налог за заплена или за конфискација издаден од домашен судски орган </a:t>
            </a:r>
          </a:p>
          <a:p>
            <a:pPr lvl="1"/>
            <a:r>
              <a:rPr lang="en-US" smtClean="0"/>
              <a:t>дајте прецизни индикации на предметите што треба да се запленат/конфискуваат </a:t>
            </a:r>
          </a:p>
          <a:p>
            <a:pPr lvl="1"/>
            <a:r>
              <a:rPr lang="en-US" smtClean="0"/>
              <a:t>укажете на </a:t>
            </a:r>
            <a:r>
              <a:rPr lang="en-US" b="1" smtClean="0"/>
              <a:t>специфичните правила ако тоа е потребно при извршувањето на претресот</a:t>
            </a:r>
            <a:r>
              <a:rPr lang="en-US" smtClean="0"/>
              <a:t> </a:t>
            </a:r>
          </a:p>
        </p:txBody>
      </p:sp>
      <p:sp>
        <p:nvSpPr>
          <p:cNvPr id="2458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CFEDFDDD-D141-4248-A226-938AF8CA3607}" type="slidenum">
              <a:rPr lang="en-US" smtClean="0">
                <a:solidFill>
                  <a:srgbClr val="898989"/>
                </a:solidFill>
              </a:rPr>
              <a:pPr eaLnBrk="1" hangingPunct="1"/>
              <a:t>23</a:t>
            </a:fld>
            <a:endParaRPr lang="en-US" smtClean="0">
              <a:solidFill>
                <a:srgbClr val="898989"/>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ítulo 1"/>
          <p:cNvSpPr>
            <a:spLocks noGrp="1"/>
          </p:cNvSpPr>
          <p:nvPr>
            <p:ph type="title"/>
          </p:nvPr>
        </p:nvSpPr>
        <p:spPr/>
        <p:txBody>
          <a:bodyPr/>
          <a:lstStyle/>
          <a:p>
            <a:r>
              <a:rPr lang="en-US" sz="3000" b="1" dirty="0" err="1" smtClean="0"/>
              <a:t>Некои</a:t>
            </a:r>
            <a:r>
              <a:rPr lang="en-US" sz="3000" b="1" dirty="0" smtClean="0"/>
              <a:t> </a:t>
            </a:r>
            <a:r>
              <a:rPr lang="en-US" sz="3000" b="1" dirty="0" err="1" smtClean="0"/>
              <a:t>практични</a:t>
            </a:r>
            <a:r>
              <a:rPr lang="en-US" sz="3000" b="1" dirty="0" smtClean="0"/>
              <a:t> </a:t>
            </a:r>
            <a:r>
              <a:rPr lang="en-US" sz="3000" b="1" dirty="0" err="1" smtClean="0"/>
              <a:t>прашања</a:t>
            </a:r>
            <a:r>
              <a:rPr lang="en-US" sz="3000" b="1" dirty="0" smtClean="0"/>
              <a:t> </a:t>
            </a:r>
            <a:r>
              <a:rPr lang="en-US" sz="3000" b="1" dirty="0" err="1" smtClean="0"/>
              <a:t>во</a:t>
            </a:r>
            <a:r>
              <a:rPr lang="en-US" sz="3000" b="1" dirty="0" smtClean="0"/>
              <a:t> </a:t>
            </a:r>
            <a:r>
              <a:rPr lang="en-US" sz="3000" b="1" dirty="0" err="1" smtClean="0"/>
              <a:t>однос</a:t>
            </a:r>
            <a:r>
              <a:rPr lang="en-US" sz="3000" b="1" dirty="0" smtClean="0"/>
              <a:t> </a:t>
            </a:r>
            <a:r>
              <a:rPr lang="en-US" sz="3000" b="1" dirty="0" err="1" smtClean="0"/>
              <a:t>на</a:t>
            </a:r>
            <a:r>
              <a:rPr lang="en-US" sz="3000" b="1" dirty="0" smtClean="0"/>
              <a:t> </a:t>
            </a:r>
            <a:r>
              <a:rPr lang="en-US" sz="3000" b="1" dirty="0" err="1" smtClean="0"/>
              <a:t>меѓународните</a:t>
            </a:r>
            <a:r>
              <a:rPr lang="en-US" sz="3000" b="1" dirty="0" smtClean="0"/>
              <a:t> </a:t>
            </a:r>
            <a:r>
              <a:rPr lang="en-US" sz="3000" b="1" dirty="0" err="1" smtClean="0"/>
              <a:t>истраги</a:t>
            </a:r>
            <a:r>
              <a:rPr lang="en-US" sz="3000" b="1" dirty="0" smtClean="0"/>
              <a:t> </a:t>
            </a:r>
            <a:r>
              <a:rPr lang="en-US" sz="3000" b="1" dirty="0" err="1" smtClean="0"/>
              <a:t>за</a:t>
            </a:r>
            <a:r>
              <a:rPr lang="en-US" sz="3000" b="1" dirty="0" smtClean="0"/>
              <a:t> </a:t>
            </a:r>
            <a:r>
              <a:rPr lang="en-US" sz="3000" b="1" dirty="0" err="1" smtClean="0"/>
              <a:t>компјутерски</a:t>
            </a:r>
            <a:r>
              <a:rPr lang="en-US" sz="3000" b="1" dirty="0" smtClean="0"/>
              <a:t> </a:t>
            </a:r>
            <a:r>
              <a:rPr lang="en-US" sz="3000" b="1" dirty="0" err="1" smtClean="0"/>
              <a:t>криминал</a:t>
            </a:r>
            <a:endParaRPr lang="en-US" sz="3000" b="1" dirty="0" smtClean="0"/>
          </a:p>
        </p:txBody>
      </p:sp>
      <p:sp>
        <p:nvSpPr>
          <p:cNvPr id="25603" name="Marcador de Posição de Conteúdo 2"/>
          <p:cNvSpPr>
            <a:spLocks noGrp="1"/>
          </p:cNvSpPr>
          <p:nvPr>
            <p:ph idx="1"/>
          </p:nvPr>
        </p:nvSpPr>
        <p:spPr>
          <a:xfrm>
            <a:off x="468313" y="2133600"/>
            <a:ext cx="8229600" cy="4535488"/>
          </a:xfrm>
        </p:spPr>
        <p:txBody>
          <a:bodyPr/>
          <a:lstStyle/>
          <a:p>
            <a:pPr marL="0" indent="0">
              <a:buFont typeface="Arial" charset="0"/>
              <a:buNone/>
            </a:pPr>
            <a:r>
              <a:rPr lang="en-US" sz="2200" i="1" dirty="0" err="1" smtClean="0"/>
              <a:t>Обезбедете</a:t>
            </a:r>
            <a:r>
              <a:rPr lang="en-US" sz="2200" i="1" dirty="0" smtClean="0"/>
              <a:t> </a:t>
            </a:r>
            <a:r>
              <a:rPr lang="en-US" sz="2200" i="1" dirty="0" err="1" smtClean="0"/>
              <a:t>ги</a:t>
            </a:r>
            <a:r>
              <a:rPr lang="en-US" sz="2200" i="1" dirty="0" smtClean="0"/>
              <a:t> </a:t>
            </a:r>
            <a:r>
              <a:rPr lang="en-US" sz="2200" i="1" dirty="0" err="1" smtClean="0"/>
              <a:t>следниве</a:t>
            </a:r>
            <a:r>
              <a:rPr lang="en-US" sz="2200" i="1" dirty="0" smtClean="0"/>
              <a:t> </a:t>
            </a:r>
            <a:r>
              <a:rPr lang="en-US" sz="2200" i="1" dirty="0" err="1" smtClean="0"/>
              <a:t>информации</a:t>
            </a:r>
            <a:r>
              <a:rPr lang="en-US" sz="2200" i="1" dirty="0" smtClean="0"/>
              <a:t>:</a:t>
            </a:r>
            <a:r>
              <a:rPr lang="en-US" sz="2200" dirty="0" smtClean="0"/>
              <a:t> </a:t>
            </a:r>
          </a:p>
          <a:p>
            <a:pPr marL="0" indent="0"/>
            <a:r>
              <a:rPr lang="en-US" sz="2200" dirty="0" err="1" smtClean="0"/>
              <a:t>За</a:t>
            </a:r>
            <a:r>
              <a:rPr lang="en-US" sz="2200" dirty="0" smtClean="0"/>
              <a:t> </a:t>
            </a:r>
            <a:r>
              <a:rPr lang="en-US" sz="2200" b="1" dirty="0" err="1" smtClean="0"/>
              <a:t>специјални</a:t>
            </a:r>
            <a:r>
              <a:rPr lang="en-US" sz="2200" b="1" dirty="0" smtClean="0"/>
              <a:t> </a:t>
            </a:r>
            <a:r>
              <a:rPr lang="en-US" sz="2200" b="1" dirty="0" err="1" smtClean="0"/>
              <a:t>истражни</a:t>
            </a:r>
            <a:r>
              <a:rPr lang="en-US" sz="2200" b="1" dirty="0" smtClean="0"/>
              <a:t> </a:t>
            </a:r>
            <a:r>
              <a:rPr lang="en-US" sz="2200" b="1" dirty="0" err="1" smtClean="0"/>
              <a:t>мерки</a:t>
            </a:r>
            <a:r>
              <a:rPr lang="en-US" sz="2200" dirty="0" smtClean="0"/>
              <a:t>. </a:t>
            </a:r>
          </a:p>
          <a:p>
            <a:pPr lvl="1"/>
            <a:r>
              <a:rPr lang="en-US" sz="2200" dirty="0" smtClean="0"/>
              <a:t> </a:t>
            </a:r>
            <a:r>
              <a:rPr lang="en-US" sz="2200" dirty="0" err="1" smtClean="0"/>
              <a:t>обезбедете</a:t>
            </a:r>
            <a:r>
              <a:rPr lang="en-US" sz="2200" dirty="0" smtClean="0"/>
              <a:t> </a:t>
            </a:r>
            <a:r>
              <a:rPr lang="en-US" sz="2200" dirty="0" err="1" smtClean="0"/>
              <a:t>копија</a:t>
            </a:r>
            <a:r>
              <a:rPr lang="en-US" sz="2200" dirty="0" smtClean="0"/>
              <a:t> </a:t>
            </a:r>
            <a:r>
              <a:rPr lang="en-US" sz="2200" dirty="0" err="1" smtClean="0"/>
              <a:t>на</a:t>
            </a:r>
            <a:r>
              <a:rPr lang="en-US" sz="2200" dirty="0" smtClean="0"/>
              <a:t> </a:t>
            </a:r>
            <a:r>
              <a:rPr lang="en-US" sz="2200" dirty="0" err="1" smtClean="0"/>
              <a:t>валиден</a:t>
            </a:r>
            <a:r>
              <a:rPr lang="en-US" sz="2200" dirty="0" smtClean="0"/>
              <a:t> </a:t>
            </a:r>
            <a:r>
              <a:rPr lang="en-US" sz="2200" dirty="0" err="1" smtClean="0"/>
              <a:t>налог</a:t>
            </a:r>
            <a:r>
              <a:rPr lang="en-US" sz="2200" dirty="0" smtClean="0"/>
              <a:t> </a:t>
            </a:r>
            <a:r>
              <a:rPr lang="en-US" sz="2200" dirty="0" err="1" smtClean="0"/>
              <a:t>за</a:t>
            </a:r>
            <a:r>
              <a:rPr lang="en-US" sz="2200" dirty="0" smtClean="0"/>
              <a:t> </a:t>
            </a:r>
            <a:r>
              <a:rPr lang="en-US" sz="2200" dirty="0" err="1" smtClean="0"/>
              <a:t>специјални</a:t>
            </a:r>
            <a:r>
              <a:rPr lang="en-US" sz="2200" dirty="0" smtClean="0"/>
              <a:t> </a:t>
            </a:r>
            <a:r>
              <a:rPr lang="en-US" sz="2200" dirty="0" err="1" smtClean="0"/>
              <a:t>истражни</a:t>
            </a:r>
            <a:r>
              <a:rPr lang="en-US" sz="2200" dirty="0" smtClean="0"/>
              <a:t> </a:t>
            </a:r>
            <a:r>
              <a:rPr lang="en-US" sz="2200" dirty="0" err="1" smtClean="0"/>
              <a:t>мерки</a:t>
            </a:r>
            <a:r>
              <a:rPr lang="en-US" sz="2200" dirty="0" smtClean="0"/>
              <a:t> </a:t>
            </a:r>
            <a:r>
              <a:rPr lang="en-US" sz="2200" dirty="0" err="1" smtClean="0"/>
              <a:t>издаден</a:t>
            </a:r>
            <a:r>
              <a:rPr lang="en-US" sz="2200" dirty="0" smtClean="0"/>
              <a:t> </a:t>
            </a:r>
            <a:r>
              <a:rPr lang="en-US" sz="2200" dirty="0" err="1" smtClean="0"/>
              <a:t>од</a:t>
            </a:r>
            <a:r>
              <a:rPr lang="en-US" sz="2200" dirty="0" smtClean="0"/>
              <a:t> </a:t>
            </a:r>
            <a:r>
              <a:rPr lang="en-US" sz="2200" dirty="0" err="1" smtClean="0"/>
              <a:t>надлежен</a:t>
            </a:r>
            <a:r>
              <a:rPr lang="en-US" sz="2200" dirty="0" smtClean="0"/>
              <a:t> </a:t>
            </a:r>
            <a:r>
              <a:rPr lang="en-US" sz="2200" dirty="0" err="1" smtClean="0"/>
              <a:t>домашен</a:t>
            </a:r>
            <a:r>
              <a:rPr lang="en-US" sz="2200" dirty="0" smtClean="0"/>
              <a:t> </a:t>
            </a:r>
            <a:r>
              <a:rPr lang="en-US" sz="2200" dirty="0" err="1" smtClean="0"/>
              <a:t>судски</a:t>
            </a:r>
            <a:r>
              <a:rPr lang="en-US" sz="2200" dirty="0" smtClean="0"/>
              <a:t> </a:t>
            </a:r>
            <a:r>
              <a:rPr lang="en-US" sz="2200" dirty="0" err="1" smtClean="0"/>
              <a:t>орган</a:t>
            </a:r>
            <a:endParaRPr lang="en-US" sz="2200" dirty="0" smtClean="0"/>
          </a:p>
          <a:p>
            <a:pPr lvl="1"/>
            <a:r>
              <a:rPr lang="en-US" sz="2200" dirty="0" err="1" smtClean="0"/>
              <a:t>наведете</a:t>
            </a:r>
            <a:r>
              <a:rPr lang="en-US" sz="2200" dirty="0" smtClean="0"/>
              <a:t> </a:t>
            </a:r>
            <a:r>
              <a:rPr lang="en-US" sz="2200" dirty="0" err="1" smtClean="0"/>
              <a:t>ги</a:t>
            </a:r>
            <a:r>
              <a:rPr lang="en-US" sz="2200" dirty="0" smtClean="0"/>
              <a:t> </a:t>
            </a:r>
            <a:r>
              <a:rPr lang="en-US" sz="2200" dirty="0" err="1" smtClean="0"/>
              <a:t>обемот</a:t>
            </a:r>
            <a:r>
              <a:rPr lang="en-US" sz="2200" dirty="0" smtClean="0"/>
              <a:t> и </a:t>
            </a:r>
            <a:r>
              <a:rPr lang="en-US" sz="2200" dirty="0" err="1" smtClean="0"/>
              <a:t>природата</a:t>
            </a:r>
            <a:r>
              <a:rPr lang="en-US" sz="2200" dirty="0" smtClean="0"/>
              <a:t> </a:t>
            </a:r>
            <a:r>
              <a:rPr lang="en-US" sz="2200" dirty="0" err="1" smtClean="0"/>
              <a:t>на</a:t>
            </a:r>
            <a:r>
              <a:rPr lang="en-US" sz="2200" dirty="0" smtClean="0"/>
              <a:t> </a:t>
            </a:r>
            <a:r>
              <a:rPr lang="en-US" sz="2200" dirty="0" err="1" smtClean="0"/>
              <a:t>дејствата</a:t>
            </a:r>
            <a:r>
              <a:rPr lang="en-US" sz="2200" dirty="0" smtClean="0"/>
              <a:t> </a:t>
            </a:r>
            <a:r>
              <a:rPr lang="en-US" sz="2200" dirty="0" err="1" smtClean="0"/>
              <a:t>што</a:t>
            </a:r>
            <a:r>
              <a:rPr lang="en-US" sz="2200" dirty="0" smtClean="0"/>
              <a:t> </a:t>
            </a:r>
            <a:r>
              <a:rPr lang="en-US" sz="2200" dirty="0" err="1" smtClean="0"/>
              <a:t>треба</a:t>
            </a:r>
            <a:r>
              <a:rPr lang="en-US" sz="2200" dirty="0" smtClean="0"/>
              <a:t> </a:t>
            </a:r>
            <a:r>
              <a:rPr lang="en-US" sz="2200" dirty="0" err="1" smtClean="0"/>
              <a:t>да</a:t>
            </a:r>
            <a:r>
              <a:rPr lang="en-US" sz="2200" dirty="0" smtClean="0"/>
              <a:t> </a:t>
            </a:r>
            <a:r>
              <a:rPr lang="en-US" sz="2200" dirty="0" err="1" smtClean="0"/>
              <a:t>се</a:t>
            </a:r>
            <a:r>
              <a:rPr lang="en-US" sz="2200" dirty="0" smtClean="0"/>
              <a:t> </a:t>
            </a:r>
            <a:r>
              <a:rPr lang="en-US" sz="2200" dirty="0" err="1" smtClean="0"/>
              <a:t>преземат</a:t>
            </a:r>
            <a:endParaRPr lang="en-US" sz="2200" dirty="0" smtClean="0"/>
          </a:p>
          <a:p>
            <a:pPr lvl="1"/>
            <a:r>
              <a:rPr lang="en-US" sz="2200" dirty="0" err="1" smtClean="0"/>
              <a:t>наведете</a:t>
            </a:r>
            <a:r>
              <a:rPr lang="en-US" sz="2200" dirty="0" smtClean="0"/>
              <a:t> </a:t>
            </a:r>
            <a:r>
              <a:rPr lang="en-US" sz="2200" dirty="0" err="1" smtClean="0"/>
              <a:t>ги</a:t>
            </a:r>
            <a:r>
              <a:rPr lang="en-US" sz="2200" dirty="0" smtClean="0"/>
              <a:t> </a:t>
            </a:r>
            <a:r>
              <a:rPr lang="en-US" sz="2200" dirty="0" err="1" smtClean="0"/>
              <a:t>специјалните</a:t>
            </a:r>
            <a:r>
              <a:rPr lang="en-US" sz="2200" dirty="0" smtClean="0"/>
              <a:t> </a:t>
            </a:r>
            <a:r>
              <a:rPr lang="en-US" sz="2200" dirty="0" err="1" smtClean="0"/>
              <a:t>услови</a:t>
            </a:r>
            <a:r>
              <a:rPr lang="en-US" sz="2200" dirty="0" smtClean="0"/>
              <a:t> </a:t>
            </a:r>
            <a:r>
              <a:rPr lang="en-US" sz="2200" dirty="0" err="1" smtClean="0"/>
              <a:t>што</a:t>
            </a:r>
            <a:r>
              <a:rPr lang="en-US" sz="2200" dirty="0" smtClean="0"/>
              <a:t> </a:t>
            </a:r>
            <a:r>
              <a:rPr lang="en-US" sz="2200" dirty="0" err="1" smtClean="0"/>
              <a:t>треба</a:t>
            </a:r>
            <a:r>
              <a:rPr lang="en-US" sz="2200" dirty="0" smtClean="0"/>
              <a:t> </a:t>
            </a:r>
            <a:r>
              <a:rPr lang="en-US" sz="2200" dirty="0" err="1" smtClean="0"/>
              <a:t>да</a:t>
            </a:r>
            <a:r>
              <a:rPr lang="en-US" sz="2200" dirty="0" smtClean="0"/>
              <a:t> </a:t>
            </a:r>
            <a:r>
              <a:rPr lang="en-US" sz="2200" dirty="0" err="1" smtClean="0"/>
              <a:t>се</a:t>
            </a:r>
            <a:r>
              <a:rPr lang="en-US" sz="2200" dirty="0" smtClean="0"/>
              <a:t> </a:t>
            </a:r>
            <a:r>
              <a:rPr lang="en-US" sz="2200" dirty="0" err="1" smtClean="0"/>
              <a:t>почитуваат</a:t>
            </a:r>
            <a:r>
              <a:rPr lang="en-US" sz="2200" dirty="0" smtClean="0"/>
              <a:t> - </a:t>
            </a:r>
            <a:r>
              <a:rPr lang="en-US" sz="2200" b="1" dirty="0" err="1" smtClean="0"/>
              <a:t>идентитет</a:t>
            </a:r>
            <a:r>
              <a:rPr lang="en-US" sz="2200" b="1" dirty="0" smtClean="0"/>
              <a:t>/</a:t>
            </a:r>
            <a:r>
              <a:rPr lang="en-US" sz="2200" b="1" dirty="0" err="1" smtClean="0"/>
              <a:t>анонимност</a:t>
            </a:r>
            <a:r>
              <a:rPr lang="en-US" sz="2200" b="1" dirty="0" smtClean="0"/>
              <a:t> </a:t>
            </a:r>
            <a:r>
              <a:rPr lang="en-US" sz="2200" b="1" dirty="0" err="1" smtClean="0"/>
              <a:t>на</a:t>
            </a:r>
            <a:r>
              <a:rPr lang="en-US" sz="2200" b="1" dirty="0" smtClean="0"/>
              <a:t> </a:t>
            </a:r>
            <a:r>
              <a:rPr lang="en-US" sz="2200" b="1" dirty="0" err="1" smtClean="0"/>
              <a:t>тајните</a:t>
            </a:r>
            <a:r>
              <a:rPr lang="en-US" sz="2200" b="1" dirty="0" smtClean="0"/>
              <a:t> </a:t>
            </a:r>
            <a:r>
              <a:rPr lang="en-US" sz="2200" b="1" dirty="0" err="1" smtClean="0"/>
              <a:t>агенти</a:t>
            </a:r>
            <a:r>
              <a:rPr lang="en-US" sz="2200" b="1" dirty="0" smtClean="0"/>
              <a:t>,</a:t>
            </a:r>
            <a:r>
              <a:rPr lang="en-US" sz="2200" dirty="0" smtClean="0"/>
              <a:t> </a:t>
            </a:r>
            <a:r>
              <a:rPr lang="en-US" sz="2200" dirty="0" err="1" smtClean="0"/>
              <a:t>технички</a:t>
            </a:r>
            <a:r>
              <a:rPr lang="en-US" sz="2200" dirty="0" smtClean="0"/>
              <a:t> и </a:t>
            </a:r>
            <a:r>
              <a:rPr lang="en-US" sz="2200" dirty="0" err="1" smtClean="0"/>
              <a:t>логистички</a:t>
            </a:r>
            <a:r>
              <a:rPr lang="en-US" sz="2200" dirty="0" smtClean="0"/>
              <a:t> </a:t>
            </a:r>
            <a:r>
              <a:rPr lang="en-US" sz="2200" dirty="0" err="1" smtClean="0"/>
              <a:t>барања</a:t>
            </a:r>
            <a:r>
              <a:rPr lang="en-US" sz="2200" dirty="0" smtClean="0"/>
              <a:t>, </a:t>
            </a:r>
            <a:r>
              <a:rPr lang="en-US" sz="2200" dirty="0" err="1" smtClean="0"/>
              <a:t>покривање</a:t>
            </a:r>
            <a:r>
              <a:rPr lang="en-US" sz="2200" dirty="0" smtClean="0"/>
              <a:t> </a:t>
            </a:r>
            <a:r>
              <a:rPr lang="en-US" sz="2200" dirty="0" err="1" smtClean="0"/>
              <a:t>на</a:t>
            </a:r>
            <a:r>
              <a:rPr lang="en-US" sz="2200" dirty="0" smtClean="0"/>
              <a:t> </a:t>
            </a:r>
            <a:r>
              <a:rPr lang="en-US" sz="2200" dirty="0" err="1" smtClean="0"/>
              <a:t>трошоците</a:t>
            </a:r>
            <a:r>
              <a:rPr lang="en-US" sz="2200" dirty="0" smtClean="0"/>
              <a:t> и </a:t>
            </a:r>
            <a:r>
              <a:rPr lang="en-US" sz="2200" dirty="0" err="1" smtClean="0"/>
              <a:t>на</a:t>
            </a:r>
            <a:r>
              <a:rPr lang="en-US" sz="2200" dirty="0" smtClean="0"/>
              <a:t> </a:t>
            </a:r>
            <a:r>
              <a:rPr lang="en-US" sz="2200" dirty="0" err="1" smtClean="0"/>
              <a:t>расходите</a:t>
            </a:r>
            <a:r>
              <a:rPr lang="en-US" sz="2200" dirty="0" smtClean="0"/>
              <a:t>, </a:t>
            </a:r>
            <a:r>
              <a:rPr lang="en-US" sz="2200" b="1" dirty="0" err="1" smtClean="0"/>
              <a:t>наведени</a:t>
            </a:r>
            <a:r>
              <a:rPr lang="en-US" sz="2200" b="1" dirty="0" smtClean="0"/>
              <a:t> </a:t>
            </a:r>
            <a:r>
              <a:rPr lang="en-US" sz="2200" b="1" dirty="0" err="1" smtClean="0"/>
              <a:t>канали</a:t>
            </a:r>
            <a:r>
              <a:rPr lang="en-US" sz="2200" b="1" dirty="0" smtClean="0"/>
              <a:t> </a:t>
            </a:r>
            <a:r>
              <a:rPr lang="en-US" sz="2200" b="1" dirty="0" err="1" smtClean="0"/>
              <a:t>на</a:t>
            </a:r>
            <a:r>
              <a:rPr lang="en-US" sz="2200" b="1" dirty="0" smtClean="0"/>
              <a:t> </a:t>
            </a:r>
            <a:r>
              <a:rPr lang="en-US" sz="2200" b="1" dirty="0" err="1" smtClean="0"/>
              <a:t>комуникации</a:t>
            </a:r>
            <a:r>
              <a:rPr lang="en-US" sz="2200" dirty="0" smtClean="0"/>
              <a:t> </a:t>
            </a:r>
            <a:r>
              <a:rPr lang="en-US" sz="2200" dirty="0" err="1" smtClean="0"/>
              <a:t>итн</a:t>
            </a:r>
            <a:r>
              <a:rPr lang="en-US" sz="2200" dirty="0" smtClean="0"/>
              <a:t>.</a:t>
            </a:r>
          </a:p>
          <a:p>
            <a:pPr lvl="1"/>
            <a:r>
              <a:rPr lang="en-US" sz="2200" dirty="0" err="1" smtClean="0"/>
              <a:t>Ако</a:t>
            </a:r>
            <a:r>
              <a:rPr lang="en-US" sz="2200" dirty="0" smtClean="0"/>
              <a:t> е </a:t>
            </a:r>
            <a:r>
              <a:rPr lang="en-US" sz="2200" dirty="0" err="1" smtClean="0"/>
              <a:t>потребно</a:t>
            </a:r>
            <a:r>
              <a:rPr lang="en-US" sz="2200" dirty="0" smtClean="0"/>
              <a:t>, </a:t>
            </a:r>
            <a:r>
              <a:rPr lang="en-US" sz="2200" dirty="0" err="1" smtClean="0"/>
              <a:t>нека</a:t>
            </a:r>
            <a:r>
              <a:rPr lang="en-US" sz="2200" dirty="0" smtClean="0"/>
              <a:t> </a:t>
            </a:r>
            <a:r>
              <a:rPr lang="en-US" sz="2200" dirty="0" err="1" smtClean="0"/>
              <a:t>се</a:t>
            </a:r>
            <a:r>
              <a:rPr lang="en-US" sz="2200" dirty="0" smtClean="0"/>
              <a:t> </a:t>
            </a:r>
            <a:r>
              <a:rPr lang="en-US" sz="2200" dirty="0" err="1" smtClean="0"/>
              <a:t>потпише</a:t>
            </a:r>
            <a:r>
              <a:rPr lang="en-US" sz="2200" dirty="0" smtClean="0"/>
              <a:t> </a:t>
            </a:r>
            <a:r>
              <a:rPr lang="en-US" sz="2200" dirty="0" err="1" smtClean="0"/>
              <a:t>договор</a:t>
            </a:r>
            <a:r>
              <a:rPr lang="en-US" sz="2200" dirty="0" smtClean="0"/>
              <a:t> </a:t>
            </a:r>
            <a:r>
              <a:rPr lang="en-US" sz="2200" dirty="0" err="1" smtClean="0"/>
              <a:t>за</a:t>
            </a:r>
            <a:r>
              <a:rPr lang="en-US" sz="2200" dirty="0" smtClean="0"/>
              <a:t> </a:t>
            </a:r>
            <a:r>
              <a:rPr lang="en-US" sz="2200" b="1" dirty="0" err="1" smtClean="0"/>
              <a:t>заеднички</a:t>
            </a:r>
            <a:r>
              <a:rPr lang="en-US" sz="2200" b="1" dirty="0" smtClean="0"/>
              <a:t> </a:t>
            </a:r>
            <a:r>
              <a:rPr lang="en-US" sz="2200" b="1" dirty="0" err="1" smtClean="0"/>
              <a:t>истражен</a:t>
            </a:r>
            <a:r>
              <a:rPr lang="en-US" sz="2200" b="1" dirty="0" smtClean="0"/>
              <a:t> </a:t>
            </a:r>
            <a:r>
              <a:rPr lang="en-US" sz="2200" b="1" dirty="0" err="1" smtClean="0"/>
              <a:t>тим</a:t>
            </a:r>
            <a:r>
              <a:rPr lang="en-US" sz="2200" dirty="0" smtClean="0"/>
              <a:t> </a:t>
            </a:r>
          </a:p>
        </p:txBody>
      </p:sp>
      <p:sp>
        <p:nvSpPr>
          <p:cNvPr id="2560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FD71835F-68C5-4707-964D-5078023AF2E5}" type="slidenum">
              <a:rPr lang="en-US" smtClean="0">
                <a:solidFill>
                  <a:srgbClr val="898989"/>
                </a:solidFill>
              </a:rPr>
              <a:pPr eaLnBrk="1" hangingPunct="1"/>
              <a:t>24</a:t>
            </a:fld>
            <a:endParaRPr lang="en-US" smtClean="0">
              <a:solidFill>
                <a:srgbClr val="898989"/>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ítulo 1"/>
          <p:cNvSpPr>
            <a:spLocks noGrp="1"/>
          </p:cNvSpPr>
          <p:nvPr>
            <p:ph type="title"/>
          </p:nvPr>
        </p:nvSpPr>
        <p:spPr/>
        <p:txBody>
          <a:bodyPr/>
          <a:lstStyle/>
          <a:p>
            <a:r>
              <a:rPr lang="en-US" sz="3200" b="1" smtClean="0"/>
              <a:t>Некои практични прашања во однос на меѓународните истраги за компјутерски криминал</a:t>
            </a:r>
          </a:p>
        </p:txBody>
      </p:sp>
      <p:sp>
        <p:nvSpPr>
          <p:cNvPr id="26627" name="Marcador de Posição de Conteúdo 2"/>
          <p:cNvSpPr>
            <a:spLocks noGrp="1"/>
          </p:cNvSpPr>
          <p:nvPr>
            <p:ph idx="1"/>
          </p:nvPr>
        </p:nvSpPr>
        <p:spPr>
          <a:xfrm>
            <a:off x="457200" y="2492375"/>
            <a:ext cx="8229600" cy="3633788"/>
          </a:xfrm>
        </p:spPr>
        <p:txBody>
          <a:bodyPr/>
          <a:lstStyle/>
          <a:p>
            <a:r>
              <a:rPr lang="en-US" sz="2600" dirty="0" err="1" smtClean="0"/>
              <a:t>Нагласете</a:t>
            </a:r>
            <a:r>
              <a:rPr lang="en-US" sz="2600" dirty="0" smtClean="0"/>
              <a:t> </a:t>
            </a:r>
            <a:r>
              <a:rPr lang="en-US" sz="2600" dirty="0" err="1" smtClean="0"/>
              <a:t>ги</a:t>
            </a:r>
            <a:r>
              <a:rPr lang="en-US" sz="2600" dirty="0" smtClean="0"/>
              <a:t> </a:t>
            </a:r>
            <a:r>
              <a:rPr lang="en-US" sz="2600" dirty="0" err="1" smtClean="0"/>
              <a:t>сите</a:t>
            </a:r>
            <a:r>
              <a:rPr lang="en-US" sz="2600" dirty="0" smtClean="0"/>
              <a:t> </a:t>
            </a:r>
            <a:r>
              <a:rPr lang="en-US" sz="2600" dirty="0" err="1" smtClean="0"/>
              <a:t>специфични</a:t>
            </a:r>
            <a:r>
              <a:rPr lang="en-US" sz="2600" dirty="0" smtClean="0"/>
              <a:t> </a:t>
            </a:r>
            <a:r>
              <a:rPr lang="en-US" sz="2600" b="1" dirty="0" err="1" smtClean="0"/>
              <a:t>барања</a:t>
            </a:r>
            <a:r>
              <a:rPr lang="en-US" sz="2600" b="1" dirty="0" smtClean="0"/>
              <a:t> </a:t>
            </a:r>
            <a:r>
              <a:rPr lang="en-US" sz="2600" b="1" dirty="0" err="1" smtClean="0"/>
              <a:t>во</a:t>
            </a:r>
            <a:r>
              <a:rPr lang="en-US" sz="2600" b="1" dirty="0" smtClean="0"/>
              <a:t> </a:t>
            </a:r>
            <a:r>
              <a:rPr lang="en-US" sz="2600" b="1" dirty="0" err="1" smtClean="0"/>
              <a:t>однос</a:t>
            </a:r>
            <a:r>
              <a:rPr lang="en-US" sz="2600" b="1" dirty="0" smtClean="0"/>
              <a:t> </a:t>
            </a:r>
            <a:r>
              <a:rPr lang="en-US" sz="2600" b="1" dirty="0" err="1" smtClean="0"/>
              <a:t>на</a:t>
            </a:r>
            <a:r>
              <a:rPr lang="en-US" sz="2600" b="1" dirty="0" smtClean="0"/>
              <a:t> </a:t>
            </a:r>
            <a:r>
              <a:rPr lang="en-US" sz="2600" b="1" dirty="0" err="1" smtClean="0"/>
              <a:t>доверливоста</a:t>
            </a:r>
            <a:r>
              <a:rPr lang="en-US" sz="2600" b="1" dirty="0" smtClean="0"/>
              <a:t> </a:t>
            </a:r>
            <a:r>
              <a:rPr lang="en-US" sz="2600" b="1" dirty="0" err="1" smtClean="0"/>
              <a:t>на</a:t>
            </a:r>
            <a:r>
              <a:rPr lang="en-US" sz="2600" b="1" dirty="0" smtClean="0"/>
              <a:t> </a:t>
            </a:r>
            <a:r>
              <a:rPr lang="en-US" sz="2600" b="1" dirty="0" err="1" smtClean="0"/>
              <a:t>податоците</a:t>
            </a:r>
            <a:r>
              <a:rPr lang="en-US" sz="2600" dirty="0" smtClean="0"/>
              <a:t>. </a:t>
            </a:r>
          </a:p>
          <a:p>
            <a:r>
              <a:rPr lang="en-US" sz="2600" dirty="0" err="1" smtClean="0"/>
              <a:t>Утврдете</a:t>
            </a:r>
            <a:r>
              <a:rPr lang="en-US" sz="2600" dirty="0" smtClean="0"/>
              <a:t> </a:t>
            </a:r>
            <a:r>
              <a:rPr lang="en-US" sz="2600" dirty="0" err="1" smtClean="0"/>
              <a:t>го</a:t>
            </a:r>
            <a:r>
              <a:rPr lang="en-US" sz="2600" dirty="0" smtClean="0"/>
              <a:t> и </a:t>
            </a:r>
            <a:r>
              <a:rPr lang="en-US" sz="2600" dirty="0" err="1" smtClean="0"/>
              <a:t>дефинирајте</a:t>
            </a:r>
            <a:r>
              <a:rPr lang="en-US" sz="2600" dirty="0" smtClean="0"/>
              <a:t> </a:t>
            </a:r>
            <a:r>
              <a:rPr lang="en-US" sz="2600" dirty="0" err="1" smtClean="0"/>
              <a:t>го</a:t>
            </a:r>
            <a:r>
              <a:rPr lang="en-US" sz="2600" dirty="0" smtClean="0"/>
              <a:t> </a:t>
            </a:r>
            <a:r>
              <a:rPr lang="en-US" sz="2600" dirty="0" err="1" smtClean="0"/>
              <a:t>нивото</a:t>
            </a:r>
            <a:r>
              <a:rPr lang="en-US" sz="2600" dirty="0" smtClean="0"/>
              <a:t> </a:t>
            </a:r>
            <a:r>
              <a:rPr lang="en-US" sz="2600" dirty="0" err="1" smtClean="0"/>
              <a:t>на</a:t>
            </a:r>
            <a:r>
              <a:rPr lang="en-US" sz="2600" dirty="0" smtClean="0"/>
              <a:t> </a:t>
            </a:r>
            <a:r>
              <a:rPr lang="en-US" sz="2600" dirty="0" err="1" smtClean="0"/>
              <a:t>итност</a:t>
            </a:r>
            <a:r>
              <a:rPr lang="en-US" sz="2600" dirty="0" smtClean="0"/>
              <a:t> </a:t>
            </a:r>
            <a:r>
              <a:rPr lang="en-US" sz="2600" dirty="0" err="1" smtClean="0"/>
              <a:t>во</a:t>
            </a:r>
            <a:r>
              <a:rPr lang="en-US" sz="2600" dirty="0" smtClean="0"/>
              <a:t> </a:t>
            </a:r>
            <a:r>
              <a:rPr lang="en-US" sz="2600" dirty="0" err="1" smtClean="0"/>
              <a:t>спроведувањето</a:t>
            </a:r>
            <a:r>
              <a:rPr lang="en-US" sz="2600" dirty="0" smtClean="0"/>
              <a:t> </a:t>
            </a:r>
            <a:r>
              <a:rPr lang="en-US" sz="2600" dirty="0" err="1" smtClean="0"/>
              <a:t>на</a:t>
            </a:r>
            <a:r>
              <a:rPr lang="en-US" sz="2600" dirty="0" smtClean="0"/>
              <a:t> </a:t>
            </a:r>
            <a:r>
              <a:rPr lang="en-US" sz="2600" dirty="0" err="1" smtClean="0"/>
              <a:t>барањето</a:t>
            </a:r>
            <a:r>
              <a:rPr lang="en-US" sz="2600" dirty="0" smtClean="0"/>
              <a:t>, </a:t>
            </a:r>
            <a:r>
              <a:rPr lang="en-US" sz="2600" dirty="0" err="1" smtClean="0"/>
              <a:t>како</a:t>
            </a:r>
            <a:r>
              <a:rPr lang="en-US" sz="2600" dirty="0" smtClean="0"/>
              <a:t> и </a:t>
            </a:r>
            <a:r>
              <a:rPr lang="en-US" sz="2600" dirty="0" err="1" smtClean="0"/>
              <a:t>временските</a:t>
            </a:r>
            <a:r>
              <a:rPr lang="en-US" sz="2600" dirty="0" smtClean="0"/>
              <a:t> </a:t>
            </a:r>
            <a:r>
              <a:rPr lang="en-US" sz="2600" dirty="0" err="1" smtClean="0"/>
              <a:t>ограничувања</a:t>
            </a:r>
            <a:r>
              <a:rPr lang="en-US" sz="2600" dirty="0" smtClean="0"/>
              <a:t>. </a:t>
            </a:r>
          </a:p>
          <a:p>
            <a:r>
              <a:rPr lang="en-US" sz="2600" dirty="0" err="1" smtClean="0"/>
              <a:t>Соодветна</a:t>
            </a:r>
            <a:r>
              <a:rPr lang="en-US" sz="2600" dirty="0" smtClean="0"/>
              <a:t> и </a:t>
            </a:r>
            <a:r>
              <a:rPr lang="en-US" sz="2600" dirty="0" err="1" smtClean="0"/>
              <a:t>колку</a:t>
            </a:r>
            <a:r>
              <a:rPr lang="en-US" sz="2600" dirty="0" smtClean="0"/>
              <a:t> </a:t>
            </a:r>
            <a:r>
              <a:rPr lang="en-US" sz="2600" dirty="0" err="1" smtClean="0"/>
              <a:t>што</a:t>
            </a:r>
            <a:r>
              <a:rPr lang="en-US" sz="2600" dirty="0" smtClean="0"/>
              <a:t> е </a:t>
            </a:r>
            <a:r>
              <a:rPr lang="en-US" sz="2600" dirty="0" err="1" smtClean="0"/>
              <a:t>можно</a:t>
            </a:r>
            <a:r>
              <a:rPr lang="en-US" sz="2600" dirty="0" smtClean="0"/>
              <a:t> </a:t>
            </a:r>
            <a:r>
              <a:rPr lang="en-US" sz="2600" dirty="0" err="1" smtClean="0"/>
              <a:t>поточна</a:t>
            </a:r>
            <a:r>
              <a:rPr lang="en-US" sz="2600" dirty="0" smtClean="0"/>
              <a:t> </a:t>
            </a:r>
            <a:r>
              <a:rPr lang="en-US" sz="2600" dirty="0" err="1" smtClean="0"/>
              <a:t>идентификација</a:t>
            </a:r>
            <a:r>
              <a:rPr lang="en-US" sz="2600" dirty="0" smtClean="0"/>
              <a:t> </a:t>
            </a:r>
            <a:r>
              <a:rPr lang="en-US" sz="2600" dirty="0" err="1" smtClean="0"/>
              <a:t>на</a:t>
            </a:r>
            <a:r>
              <a:rPr lang="en-US" sz="2600" dirty="0" smtClean="0"/>
              <a:t> </a:t>
            </a:r>
            <a:r>
              <a:rPr lang="en-US" sz="2600" dirty="0" err="1" smtClean="0"/>
              <a:t>идентитетот</a:t>
            </a:r>
            <a:r>
              <a:rPr lang="en-US" sz="2600" dirty="0" smtClean="0"/>
              <a:t> </a:t>
            </a:r>
            <a:r>
              <a:rPr lang="en-US" sz="2600" dirty="0" err="1" smtClean="0"/>
              <a:t>на</a:t>
            </a:r>
            <a:r>
              <a:rPr lang="en-US" sz="2600" dirty="0" smtClean="0"/>
              <a:t> </a:t>
            </a:r>
            <a:r>
              <a:rPr lang="en-US" sz="2600" dirty="0" err="1" smtClean="0"/>
              <a:t>осомничениот</a:t>
            </a:r>
            <a:r>
              <a:rPr lang="en-US" sz="2600" dirty="0" smtClean="0"/>
              <a:t>/</a:t>
            </a:r>
            <a:r>
              <a:rPr lang="en-US" sz="2600" dirty="0" err="1" smtClean="0"/>
              <a:t>осомничените</a:t>
            </a:r>
            <a:r>
              <a:rPr lang="en-US" sz="2600" dirty="0" smtClean="0"/>
              <a:t> - </a:t>
            </a:r>
            <a:r>
              <a:rPr lang="en-US" sz="2600" dirty="0" err="1" smtClean="0"/>
              <a:t>имајте</a:t>
            </a:r>
            <a:r>
              <a:rPr lang="en-US" sz="2600" dirty="0" smtClean="0"/>
              <a:t> </a:t>
            </a:r>
            <a:r>
              <a:rPr lang="en-US" sz="2600" dirty="0" err="1" smtClean="0"/>
              <a:t>предвид</a:t>
            </a:r>
            <a:r>
              <a:rPr lang="en-US" sz="2600" dirty="0" smtClean="0"/>
              <a:t> </a:t>
            </a:r>
            <a:r>
              <a:rPr lang="en-US" sz="2600" dirty="0" err="1" smtClean="0"/>
              <a:t>дека</a:t>
            </a:r>
            <a:r>
              <a:rPr lang="en-US" sz="2600" dirty="0" smtClean="0"/>
              <a:t> </a:t>
            </a:r>
            <a:r>
              <a:rPr lang="en-US" sz="2600" dirty="0" err="1" smtClean="0"/>
              <a:t>ова</a:t>
            </a:r>
            <a:r>
              <a:rPr lang="en-US" sz="2600" dirty="0" smtClean="0"/>
              <a:t> е </a:t>
            </a:r>
            <a:r>
              <a:rPr lang="en-US" sz="2600" dirty="0" err="1" smtClean="0"/>
              <a:t>виртуелен</a:t>
            </a:r>
            <a:r>
              <a:rPr lang="en-US" sz="2600" dirty="0" smtClean="0"/>
              <a:t> </a:t>
            </a:r>
            <a:r>
              <a:rPr lang="en-US" sz="2600" dirty="0" err="1" smtClean="0"/>
              <a:t>свет</a:t>
            </a:r>
            <a:r>
              <a:rPr lang="en-US" sz="2600" dirty="0" smtClean="0"/>
              <a:t> - </a:t>
            </a:r>
            <a:r>
              <a:rPr lang="en-US" sz="2600" dirty="0" err="1" smtClean="0"/>
              <a:t>би</a:t>
            </a:r>
            <a:r>
              <a:rPr lang="en-US" sz="2600" dirty="0" smtClean="0"/>
              <a:t> </a:t>
            </a:r>
            <a:r>
              <a:rPr lang="en-US" sz="2600" dirty="0" err="1" smtClean="0"/>
              <a:t>можело</a:t>
            </a:r>
            <a:r>
              <a:rPr lang="en-US" sz="2600" dirty="0" smtClean="0"/>
              <a:t> </a:t>
            </a:r>
            <a:r>
              <a:rPr lang="en-US" sz="2600" dirty="0" err="1" smtClean="0"/>
              <a:t>лесно</a:t>
            </a:r>
            <a:r>
              <a:rPr lang="en-US" sz="2600" dirty="0" smtClean="0"/>
              <a:t> </a:t>
            </a:r>
            <a:r>
              <a:rPr lang="en-US" sz="2600" dirty="0" err="1" smtClean="0"/>
              <a:t>да</a:t>
            </a:r>
            <a:r>
              <a:rPr lang="en-US" sz="2600" dirty="0" smtClean="0"/>
              <a:t> </a:t>
            </a:r>
            <a:r>
              <a:rPr lang="en-US" sz="2600" dirty="0" err="1" smtClean="0"/>
              <a:t>се</a:t>
            </a:r>
            <a:r>
              <a:rPr lang="en-US" sz="2600" dirty="0" smtClean="0"/>
              <a:t> </a:t>
            </a:r>
            <a:r>
              <a:rPr lang="en-US" sz="2600" dirty="0" err="1" smtClean="0"/>
              <a:t>скрие</a:t>
            </a:r>
            <a:r>
              <a:rPr lang="en-US" sz="2600" dirty="0" smtClean="0"/>
              <a:t>, </a:t>
            </a:r>
            <a:r>
              <a:rPr lang="en-US" sz="2600" dirty="0" err="1" smtClean="0"/>
              <a:t>смени</a:t>
            </a:r>
            <a:r>
              <a:rPr lang="en-US" sz="2600" dirty="0" smtClean="0"/>
              <a:t>, </a:t>
            </a:r>
            <a:r>
              <a:rPr lang="en-US" sz="2600" dirty="0" err="1" smtClean="0"/>
              <a:t>украде</a:t>
            </a:r>
            <a:r>
              <a:rPr lang="en-US" sz="2600" dirty="0" smtClean="0"/>
              <a:t>. </a:t>
            </a:r>
          </a:p>
          <a:p>
            <a:endParaRPr lang="en-US" sz="2600" dirty="0" smtClean="0"/>
          </a:p>
        </p:txBody>
      </p:sp>
      <p:sp>
        <p:nvSpPr>
          <p:cNvPr id="2662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821837A5-2065-4C96-AAD7-E1067962427C}" type="slidenum">
              <a:rPr lang="en-US" smtClean="0">
                <a:solidFill>
                  <a:srgbClr val="898989"/>
                </a:solidFill>
              </a:rPr>
              <a:pPr eaLnBrk="1" hangingPunct="1"/>
              <a:t>25</a:t>
            </a:fld>
            <a:endParaRPr lang="en-US" smtClean="0">
              <a:solidFill>
                <a:srgbClr val="898989"/>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ítulo 1"/>
          <p:cNvSpPr>
            <a:spLocks noGrp="1"/>
          </p:cNvSpPr>
          <p:nvPr>
            <p:ph type="title"/>
          </p:nvPr>
        </p:nvSpPr>
        <p:spPr/>
        <p:txBody>
          <a:bodyPr/>
          <a:lstStyle/>
          <a:p>
            <a:r>
              <a:rPr lang="en-US" sz="3200" b="1" smtClean="0"/>
              <a:t>Некои практични прашања во однос на меѓународните истраги за компјутерски криминал</a:t>
            </a:r>
          </a:p>
        </p:txBody>
      </p:sp>
      <p:sp>
        <p:nvSpPr>
          <p:cNvPr id="27651" name="Marcador de Posição de Conteúdo 2"/>
          <p:cNvSpPr>
            <a:spLocks noGrp="1"/>
          </p:cNvSpPr>
          <p:nvPr>
            <p:ph idx="1"/>
          </p:nvPr>
        </p:nvSpPr>
        <p:spPr>
          <a:xfrm>
            <a:off x="457200" y="2363788"/>
            <a:ext cx="8229600" cy="3762375"/>
          </a:xfrm>
        </p:spPr>
        <p:txBody>
          <a:bodyPr/>
          <a:lstStyle/>
          <a:p>
            <a:r>
              <a:rPr lang="en-US" smtClean="0"/>
              <a:t>Соодветната идентификација и доказите според </a:t>
            </a:r>
            <a:r>
              <a:rPr lang="en-US" b="1" smtClean="0"/>
              <a:t>приоритет </a:t>
            </a:r>
            <a:r>
              <a:rPr lang="en-US" smtClean="0"/>
              <a:t>што треба да бидат побарани во согласност со MLAT - утврдување приоритети - избирање само на виталните докази за истрагата - рационализација на ресурсите и зголемена ефикасност.</a:t>
            </a:r>
          </a:p>
        </p:txBody>
      </p:sp>
      <p:sp>
        <p:nvSpPr>
          <p:cNvPr id="2765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1FE91C53-FE31-4EB5-A9FC-B51B1980F72B}" type="slidenum">
              <a:rPr lang="en-US" smtClean="0">
                <a:solidFill>
                  <a:srgbClr val="898989"/>
                </a:solidFill>
              </a:rPr>
              <a:pPr eaLnBrk="1" hangingPunct="1"/>
              <a:t>26</a:t>
            </a:fld>
            <a:endParaRPr lang="en-US" smtClean="0">
              <a:solidFill>
                <a:srgbClr val="898989"/>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ítulo 1"/>
          <p:cNvSpPr>
            <a:spLocks noGrp="1"/>
          </p:cNvSpPr>
          <p:nvPr>
            <p:ph type="title"/>
          </p:nvPr>
        </p:nvSpPr>
        <p:spPr/>
        <p:txBody>
          <a:bodyPr/>
          <a:lstStyle/>
          <a:p>
            <a:r>
              <a:rPr lang="en-US" sz="3200" b="1" smtClean="0"/>
              <a:t>Некои практични прашања во однос на меѓународните истраги за компјутерски криминал</a:t>
            </a:r>
          </a:p>
        </p:txBody>
      </p:sp>
      <p:sp>
        <p:nvSpPr>
          <p:cNvPr id="28675" name="Marcador de Posição de Conteúdo 2"/>
          <p:cNvSpPr>
            <a:spLocks noGrp="1"/>
          </p:cNvSpPr>
          <p:nvPr>
            <p:ph idx="1"/>
          </p:nvPr>
        </p:nvSpPr>
        <p:spPr>
          <a:xfrm>
            <a:off x="468313" y="2276475"/>
            <a:ext cx="8229600" cy="4311650"/>
          </a:xfrm>
        </p:spPr>
        <p:txBody>
          <a:bodyPr/>
          <a:lstStyle/>
          <a:p>
            <a:r>
              <a:rPr lang="en-US" sz="2200" b="1" dirty="0" err="1" smtClean="0"/>
              <a:t>Идентификување</a:t>
            </a:r>
            <a:r>
              <a:rPr lang="en-US" sz="2200" b="1" dirty="0" smtClean="0"/>
              <a:t> </a:t>
            </a:r>
            <a:r>
              <a:rPr lang="en-US" sz="2200" b="1" dirty="0" err="1" smtClean="0"/>
              <a:t>на</a:t>
            </a:r>
            <a:r>
              <a:rPr lang="en-US" sz="2200" b="1" dirty="0" smtClean="0"/>
              <a:t> </a:t>
            </a:r>
            <a:r>
              <a:rPr lang="en-US" sz="2200" b="1" dirty="0" err="1" smtClean="0"/>
              <a:t>соодветна</a:t>
            </a:r>
            <a:r>
              <a:rPr lang="en-US" sz="2200" b="1" dirty="0" smtClean="0"/>
              <a:t> </a:t>
            </a:r>
            <a:r>
              <a:rPr lang="en-US" sz="2200" b="1" dirty="0" err="1" smtClean="0"/>
              <a:t>точка</a:t>
            </a:r>
            <a:r>
              <a:rPr lang="en-US" sz="2200" b="1" dirty="0" smtClean="0"/>
              <a:t> </a:t>
            </a:r>
            <a:r>
              <a:rPr lang="en-US" sz="2200" b="1" dirty="0" err="1" smtClean="0"/>
              <a:t>на</a:t>
            </a:r>
            <a:r>
              <a:rPr lang="en-US" sz="2200" b="1" dirty="0" smtClean="0"/>
              <a:t> </a:t>
            </a:r>
            <a:r>
              <a:rPr lang="en-US" sz="2200" b="1" dirty="0" err="1" smtClean="0"/>
              <a:t>контакт</a:t>
            </a:r>
            <a:r>
              <a:rPr lang="en-US" sz="2200" b="1" dirty="0" smtClean="0"/>
              <a:t> </a:t>
            </a:r>
            <a:r>
              <a:rPr lang="en-US" sz="2200" b="1" dirty="0" err="1" smtClean="0"/>
              <a:t>во</a:t>
            </a:r>
            <a:r>
              <a:rPr lang="en-US" sz="2200" b="1" dirty="0" smtClean="0"/>
              <a:t> </a:t>
            </a:r>
            <a:r>
              <a:rPr lang="en-US" sz="2200" b="1" dirty="0" err="1" smtClean="0"/>
              <a:t>други</a:t>
            </a:r>
            <a:r>
              <a:rPr lang="en-US" sz="2200" b="1" dirty="0" smtClean="0"/>
              <a:t> </a:t>
            </a:r>
            <a:r>
              <a:rPr lang="en-US" sz="2200" b="1" dirty="0" err="1" smtClean="0"/>
              <a:t>земји</a:t>
            </a:r>
            <a:r>
              <a:rPr lang="en-US" sz="2200" b="1" dirty="0" smtClean="0"/>
              <a:t> </a:t>
            </a:r>
            <a:r>
              <a:rPr lang="en-US" sz="2200" dirty="0" smtClean="0"/>
              <a:t>- </a:t>
            </a:r>
            <a:r>
              <a:rPr lang="en-US" sz="2200" dirty="0" err="1" smtClean="0"/>
              <a:t>точки</a:t>
            </a:r>
            <a:r>
              <a:rPr lang="en-US" sz="2200" dirty="0" smtClean="0"/>
              <a:t> 24/7 </a:t>
            </a:r>
            <a:r>
              <a:rPr lang="en-US" sz="2200" dirty="0" err="1" smtClean="0"/>
              <a:t>од</a:t>
            </a:r>
            <a:r>
              <a:rPr lang="en-US" sz="2200" dirty="0" smtClean="0"/>
              <a:t> </a:t>
            </a:r>
            <a:r>
              <a:rPr lang="en-US" sz="2200" dirty="0" err="1" smtClean="0"/>
              <a:t>аспект</a:t>
            </a:r>
            <a:r>
              <a:rPr lang="en-US" sz="2200" dirty="0" smtClean="0"/>
              <a:t> </a:t>
            </a:r>
            <a:r>
              <a:rPr lang="en-US" sz="2200" dirty="0" err="1" smtClean="0"/>
              <a:t>на</a:t>
            </a:r>
            <a:r>
              <a:rPr lang="en-US" sz="2200" dirty="0" smtClean="0"/>
              <a:t> </a:t>
            </a:r>
            <a:r>
              <a:rPr lang="en-US" sz="2200" dirty="0" err="1" smtClean="0"/>
              <a:t>Конвенцијата</a:t>
            </a:r>
            <a:r>
              <a:rPr lang="en-US" sz="2200" dirty="0" smtClean="0"/>
              <a:t> </a:t>
            </a:r>
            <a:r>
              <a:rPr lang="en-US" sz="2200" dirty="0" err="1" smtClean="0"/>
              <a:t>од</a:t>
            </a:r>
            <a:r>
              <a:rPr lang="en-US" sz="2200" dirty="0" smtClean="0"/>
              <a:t> </a:t>
            </a:r>
            <a:r>
              <a:rPr lang="en-US" sz="2200" dirty="0" err="1" smtClean="0"/>
              <a:t>Будимпешта</a:t>
            </a:r>
            <a:r>
              <a:rPr lang="en-US" sz="2200" dirty="0" smtClean="0"/>
              <a:t>, </a:t>
            </a:r>
            <a:r>
              <a:rPr lang="en-US" sz="2200" dirty="0" err="1" smtClean="0"/>
              <a:t>канали</a:t>
            </a:r>
            <a:r>
              <a:rPr lang="en-US" sz="2200" dirty="0" smtClean="0"/>
              <a:t> </a:t>
            </a:r>
            <a:r>
              <a:rPr lang="en-US" sz="2200" dirty="0" err="1" smtClean="0"/>
              <a:t>на</a:t>
            </a:r>
            <a:r>
              <a:rPr lang="en-US" sz="2200" dirty="0" smtClean="0"/>
              <a:t> </a:t>
            </a:r>
            <a:r>
              <a:rPr lang="en-US" sz="2200" dirty="0" err="1" smtClean="0"/>
              <a:t>Интерпол</a:t>
            </a:r>
            <a:r>
              <a:rPr lang="en-US" sz="2200" dirty="0" smtClean="0"/>
              <a:t> </a:t>
            </a:r>
            <a:r>
              <a:rPr lang="en-US" sz="2200" dirty="0" err="1" smtClean="0"/>
              <a:t>итн</a:t>
            </a:r>
            <a:r>
              <a:rPr lang="en-US" sz="2200" dirty="0" smtClean="0"/>
              <a:t>. - </a:t>
            </a:r>
            <a:r>
              <a:rPr lang="en-US" sz="2200" dirty="0" err="1" smtClean="0"/>
              <a:t>особено</a:t>
            </a:r>
            <a:r>
              <a:rPr lang="en-US" sz="2200" dirty="0" smtClean="0"/>
              <a:t> </a:t>
            </a:r>
            <a:r>
              <a:rPr lang="en-US" sz="2200" dirty="0" err="1" smtClean="0"/>
              <a:t>за</a:t>
            </a:r>
            <a:r>
              <a:rPr lang="en-US" sz="2200" dirty="0" smtClean="0"/>
              <a:t> </a:t>
            </a:r>
            <a:r>
              <a:rPr lang="en-US" sz="2200" dirty="0" err="1" smtClean="0"/>
              <a:t>случаи</a:t>
            </a:r>
            <a:r>
              <a:rPr lang="en-US" sz="2200" dirty="0" smtClean="0"/>
              <a:t> </a:t>
            </a:r>
            <a:r>
              <a:rPr lang="en-US" sz="2200" dirty="0" err="1" smtClean="0"/>
              <a:t>за</a:t>
            </a:r>
            <a:r>
              <a:rPr lang="en-US" sz="2200" dirty="0" smtClean="0"/>
              <a:t> </a:t>
            </a:r>
            <a:r>
              <a:rPr lang="en-US" sz="2200" dirty="0" err="1" smtClean="0"/>
              <a:t>кои</a:t>
            </a:r>
            <a:r>
              <a:rPr lang="en-US" sz="2200" dirty="0" smtClean="0"/>
              <a:t> е </a:t>
            </a:r>
            <a:r>
              <a:rPr lang="en-US" sz="2200" dirty="0" err="1" smtClean="0"/>
              <a:t>потребно</a:t>
            </a:r>
            <a:r>
              <a:rPr lang="en-US" sz="2200" dirty="0" smtClean="0"/>
              <a:t> </a:t>
            </a:r>
            <a:r>
              <a:rPr lang="en-US" sz="2200" b="1" dirty="0" err="1" smtClean="0"/>
              <a:t>ургентно</a:t>
            </a:r>
            <a:r>
              <a:rPr lang="en-US" sz="2200" b="1" dirty="0" smtClean="0"/>
              <a:t> и </a:t>
            </a:r>
            <a:r>
              <a:rPr lang="en-US" sz="2200" b="1" dirty="0" err="1" smtClean="0"/>
              <a:t>директно</a:t>
            </a:r>
            <a:r>
              <a:rPr lang="en-US" sz="2200" dirty="0" smtClean="0"/>
              <a:t> </a:t>
            </a:r>
            <a:r>
              <a:rPr lang="en-US" sz="2200" dirty="0" err="1" smtClean="0"/>
              <a:t>постапување</a:t>
            </a:r>
            <a:r>
              <a:rPr lang="en-US" sz="2200" dirty="0" smtClean="0"/>
              <a:t>, </a:t>
            </a:r>
            <a:r>
              <a:rPr lang="en-US" sz="2200" dirty="0" err="1" smtClean="0"/>
              <a:t>каде</a:t>
            </a:r>
            <a:r>
              <a:rPr lang="en-US" sz="2200" dirty="0" smtClean="0"/>
              <a:t> </a:t>
            </a:r>
            <a:r>
              <a:rPr lang="en-US" sz="2200" dirty="0" err="1" smtClean="0"/>
              <a:t>што</a:t>
            </a:r>
            <a:r>
              <a:rPr lang="en-US" sz="2200" dirty="0" smtClean="0"/>
              <a:t> </a:t>
            </a:r>
            <a:r>
              <a:rPr lang="en-US" sz="2200" dirty="0" err="1" smtClean="0"/>
              <a:t>мора</a:t>
            </a:r>
            <a:r>
              <a:rPr lang="en-US" sz="2200" dirty="0" smtClean="0"/>
              <a:t> </a:t>
            </a:r>
            <a:r>
              <a:rPr lang="en-US" sz="2200" dirty="0" err="1" smtClean="0"/>
              <a:t>да</a:t>
            </a:r>
            <a:r>
              <a:rPr lang="en-US" sz="2200" dirty="0" smtClean="0"/>
              <a:t> </a:t>
            </a:r>
            <a:r>
              <a:rPr lang="en-US" sz="2200" dirty="0" err="1" smtClean="0"/>
              <a:t>се</a:t>
            </a:r>
            <a:r>
              <a:rPr lang="en-US" sz="2200" dirty="0" smtClean="0"/>
              <a:t> </a:t>
            </a:r>
            <a:r>
              <a:rPr lang="en-US" sz="2200" dirty="0" err="1" smtClean="0"/>
              <a:t>преземе</a:t>
            </a:r>
            <a:r>
              <a:rPr lang="en-US" sz="2200" dirty="0" smtClean="0"/>
              <a:t> </a:t>
            </a:r>
            <a:r>
              <a:rPr lang="en-US" sz="2200" dirty="0" err="1" smtClean="0"/>
              <a:t>итна</a:t>
            </a:r>
            <a:r>
              <a:rPr lang="en-US" sz="2200" dirty="0" smtClean="0"/>
              <a:t> </a:t>
            </a:r>
            <a:r>
              <a:rPr lang="en-US" sz="2200" dirty="0" err="1" smtClean="0"/>
              <a:t>активност</a:t>
            </a:r>
            <a:r>
              <a:rPr lang="en-US" sz="2200" dirty="0" smtClean="0"/>
              <a:t> </a:t>
            </a:r>
            <a:r>
              <a:rPr lang="en-US" sz="2200" dirty="0" err="1" smtClean="0"/>
              <a:t>за</a:t>
            </a:r>
            <a:r>
              <a:rPr lang="en-US" sz="2200" dirty="0" smtClean="0"/>
              <a:t> </a:t>
            </a:r>
            <a:r>
              <a:rPr lang="en-US" sz="2200" dirty="0" err="1" smtClean="0"/>
              <a:t>да</a:t>
            </a:r>
            <a:r>
              <a:rPr lang="en-US" sz="2200" dirty="0" smtClean="0"/>
              <a:t> </a:t>
            </a:r>
            <a:r>
              <a:rPr lang="en-US" sz="2200" dirty="0" err="1" smtClean="0"/>
              <a:t>се</a:t>
            </a:r>
            <a:r>
              <a:rPr lang="en-US" sz="2200" dirty="0" smtClean="0"/>
              <a:t> </a:t>
            </a:r>
            <a:r>
              <a:rPr lang="en-US" sz="2200" dirty="0" err="1" smtClean="0"/>
              <a:t>обезбедат</a:t>
            </a:r>
            <a:r>
              <a:rPr lang="en-US" sz="2200" dirty="0" smtClean="0"/>
              <a:t> и </a:t>
            </a:r>
            <a:r>
              <a:rPr lang="en-US" sz="2200" dirty="0" err="1" smtClean="0"/>
              <a:t>да</a:t>
            </a:r>
            <a:r>
              <a:rPr lang="en-US" sz="2200" dirty="0" smtClean="0"/>
              <a:t> </a:t>
            </a:r>
            <a:r>
              <a:rPr lang="en-US" sz="2200" dirty="0" err="1" smtClean="0"/>
              <a:t>се</a:t>
            </a:r>
            <a:r>
              <a:rPr lang="en-US" sz="2200" dirty="0" smtClean="0"/>
              <a:t> </a:t>
            </a:r>
            <a:r>
              <a:rPr lang="en-US" sz="2200" dirty="0" err="1" smtClean="0"/>
              <a:t>зачуваат</a:t>
            </a:r>
            <a:r>
              <a:rPr lang="en-US" sz="2200" dirty="0" smtClean="0"/>
              <a:t> </a:t>
            </a:r>
            <a:r>
              <a:rPr lang="en-US" sz="2200" dirty="0" err="1" smtClean="0"/>
              <a:t>дигитални</a:t>
            </a:r>
            <a:r>
              <a:rPr lang="en-US" sz="2200" dirty="0" smtClean="0"/>
              <a:t> </a:t>
            </a:r>
            <a:r>
              <a:rPr lang="en-US" sz="2200" dirty="0" err="1" smtClean="0"/>
              <a:t>податоци</a:t>
            </a:r>
            <a:r>
              <a:rPr lang="en-US" sz="2200" dirty="0" smtClean="0"/>
              <a:t> (</a:t>
            </a:r>
            <a:r>
              <a:rPr lang="en-US" sz="2200" dirty="0" err="1" smtClean="0"/>
              <a:t>електронски</a:t>
            </a:r>
            <a:r>
              <a:rPr lang="en-US" sz="2200" dirty="0" smtClean="0"/>
              <a:t> </a:t>
            </a:r>
            <a:r>
              <a:rPr lang="en-US" sz="2200" dirty="0" err="1" smtClean="0"/>
              <a:t>докази</a:t>
            </a:r>
            <a:r>
              <a:rPr lang="en-US" sz="2200" dirty="0" smtClean="0"/>
              <a:t>).</a:t>
            </a:r>
          </a:p>
          <a:p>
            <a:pPr>
              <a:buFont typeface="Arial" charset="0"/>
              <a:buNone/>
            </a:pPr>
            <a:endParaRPr lang="en-US" sz="2200" dirty="0" smtClean="0"/>
          </a:p>
          <a:p>
            <a:r>
              <a:rPr lang="en-US" sz="2200" b="1" dirty="0" err="1" smtClean="0"/>
              <a:t>Воспоставување</a:t>
            </a:r>
            <a:r>
              <a:rPr lang="en-US" sz="2200" b="1" dirty="0" smtClean="0"/>
              <a:t> </a:t>
            </a:r>
            <a:r>
              <a:rPr lang="en-US" sz="2200" b="1" dirty="0" err="1" smtClean="0"/>
              <a:t>неформални</a:t>
            </a:r>
            <a:r>
              <a:rPr lang="en-US" sz="2200" b="1" dirty="0" smtClean="0"/>
              <a:t> </a:t>
            </a:r>
            <a:r>
              <a:rPr lang="en-US" sz="2200" b="1" dirty="0" err="1" smtClean="0"/>
              <a:t>контакти</a:t>
            </a:r>
            <a:r>
              <a:rPr lang="en-US" sz="2200" b="1" dirty="0" smtClean="0"/>
              <a:t> </a:t>
            </a:r>
            <a:r>
              <a:rPr lang="en-US" sz="2200" b="1" dirty="0" err="1" smtClean="0"/>
              <a:t>со</a:t>
            </a:r>
            <a:r>
              <a:rPr lang="en-US" sz="2200" b="1" dirty="0" smtClean="0"/>
              <a:t> </a:t>
            </a:r>
            <a:r>
              <a:rPr lang="en-US" sz="2200" b="1" dirty="0" err="1" smtClean="0"/>
              <a:t>соодветни</a:t>
            </a:r>
            <a:r>
              <a:rPr lang="en-US" sz="2200" b="1" dirty="0" smtClean="0"/>
              <a:t> </a:t>
            </a:r>
            <a:r>
              <a:rPr lang="en-US" sz="2200" b="1" dirty="0" err="1" smtClean="0"/>
              <a:t>други</a:t>
            </a:r>
            <a:r>
              <a:rPr lang="en-US" sz="2200" b="1" dirty="0" smtClean="0"/>
              <a:t> </a:t>
            </a:r>
            <a:r>
              <a:rPr lang="en-US" sz="2200" b="1" dirty="0" err="1" smtClean="0"/>
              <a:t>страни</a:t>
            </a:r>
            <a:r>
              <a:rPr lang="en-US" sz="2200" b="1" dirty="0" smtClean="0"/>
              <a:t> </a:t>
            </a:r>
            <a:r>
              <a:rPr lang="en-US" sz="2200" b="1" dirty="0" err="1" smtClean="0"/>
              <a:t>пред</a:t>
            </a:r>
            <a:r>
              <a:rPr lang="en-US" sz="2200" b="1" dirty="0" smtClean="0"/>
              <a:t> </a:t>
            </a:r>
            <a:r>
              <a:rPr lang="en-US" sz="2200" b="1" dirty="0" err="1" smtClean="0"/>
              <a:t>поднесување</a:t>
            </a:r>
            <a:r>
              <a:rPr lang="en-US" sz="2200" b="1" dirty="0" smtClean="0"/>
              <a:t> </a:t>
            </a:r>
            <a:r>
              <a:rPr lang="en-US" sz="2200" b="1" dirty="0" err="1" smtClean="0"/>
              <a:t>формално</a:t>
            </a:r>
            <a:r>
              <a:rPr lang="en-US" sz="2200" b="1" dirty="0" smtClean="0"/>
              <a:t> </a:t>
            </a:r>
            <a:r>
              <a:rPr lang="en-US" sz="2200" b="1" dirty="0" err="1" smtClean="0"/>
              <a:t>барање</a:t>
            </a:r>
            <a:r>
              <a:rPr lang="en-US" sz="2200" b="1" dirty="0" smtClean="0"/>
              <a:t> </a:t>
            </a:r>
            <a:r>
              <a:rPr lang="en-US" sz="2200" b="1" dirty="0" err="1" smtClean="0"/>
              <a:t>за</a:t>
            </a:r>
            <a:r>
              <a:rPr lang="en-US" sz="2200" b="1" dirty="0" smtClean="0"/>
              <a:t> </a:t>
            </a:r>
            <a:r>
              <a:rPr lang="en-US" sz="2200" b="1" dirty="0" err="1" smtClean="0"/>
              <a:t>меѓусебна</a:t>
            </a:r>
            <a:r>
              <a:rPr lang="en-US" sz="2200" b="1" dirty="0" smtClean="0"/>
              <a:t> </a:t>
            </a:r>
            <a:r>
              <a:rPr lang="en-US" sz="2200" b="1" dirty="0" err="1" smtClean="0"/>
              <a:t>правна</a:t>
            </a:r>
            <a:r>
              <a:rPr lang="en-US" sz="2200" b="1" dirty="0" smtClean="0"/>
              <a:t> </a:t>
            </a:r>
            <a:r>
              <a:rPr lang="en-US" sz="2200" b="1" dirty="0" err="1" smtClean="0"/>
              <a:t>помош</a:t>
            </a:r>
            <a:r>
              <a:rPr lang="en-US" sz="2200" dirty="0" smtClean="0"/>
              <a:t> </a:t>
            </a:r>
            <a:r>
              <a:rPr lang="en-US" sz="2200" dirty="0" err="1" smtClean="0"/>
              <a:t>за</a:t>
            </a:r>
            <a:r>
              <a:rPr lang="en-US" sz="2200" dirty="0" smtClean="0"/>
              <a:t> </a:t>
            </a:r>
            <a:r>
              <a:rPr lang="en-US" sz="2200" dirty="0" err="1" smtClean="0"/>
              <a:t>да</a:t>
            </a:r>
            <a:r>
              <a:rPr lang="en-US" sz="2200" dirty="0" smtClean="0"/>
              <a:t> </a:t>
            </a:r>
            <a:r>
              <a:rPr lang="en-US" sz="2200" dirty="0" err="1" smtClean="0"/>
              <a:t>се</a:t>
            </a:r>
            <a:r>
              <a:rPr lang="en-US" sz="2200" dirty="0" smtClean="0"/>
              <a:t> </a:t>
            </a:r>
            <a:r>
              <a:rPr lang="en-US" sz="2200" dirty="0" err="1" smtClean="0"/>
              <a:t>информираат</a:t>
            </a:r>
            <a:r>
              <a:rPr lang="en-US" sz="2200" dirty="0" smtClean="0"/>
              <a:t> </a:t>
            </a:r>
            <a:r>
              <a:rPr lang="en-US" sz="2200" dirty="0" err="1" smtClean="0"/>
              <a:t>за</a:t>
            </a:r>
            <a:r>
              <a:rPr lang="en-US" sz="2200" dirty="0" smtClean="0"/>
              <a:t> </a:t>
            </a:r>
            <a:r>
              <a:rPr lang="en-US" sz="2200" dirty="0" err="1" smtClean="0"/>
              <a:t>претстојната</a:t>
            </a:r>
            <a:r>
              <a:rPr lang="en-US" sz="2200" dirty="0" smtClean="0"/>
              <a:t> </a:t>
            </a:r>
            <a:r>
              <a:rPr lang="en-US" sz="2200" dirty="0" err="1" smtClean="0"/>
              <a:t>меѓусебна</a:t>
            </a:r>
            <a:r>
              <a:rPr lang="en-US" sz="2200" dirty="0" smtClean="0"/>
              <a:t> </a:t>
            </a:r>
            <a:r>
              <a:rPr lang="en-US" sz="2200" dirty="0" err="1" smtClean="0"/>
              <a:t>правна</a:t>
            </a:r>
            <a:r>
              <a:rPr lang="en-US" sz="2200" dirty="0" smtClean="0"/>
              <a:t> </a:t>
            </a:r>
            <a:r>
              <a:rPr lang="en-US" sz="2200" dirty="0" err="1" smtClean="0"/>
              <a:t>помош</a:t>
            </a:r>
            <a:r>
              <a:rPr lang="en-US" sz="2200" dirty="0" smtClean="0"/>
              <a:t>, </a:t>
            </a:r>
            <a:r>
              <a:rPr lang="en-US" sz="2200" dirty="0" err="1" smtClean="0"/>
              <a:t>спроведувајќи</a:t>
            </a:r>
            <a:r>
              <a:rPr lang="en-US" sz="2200" dirty="0" smtClean="0"/>
              <a:t> </a:t>
            </a:r>
            <a:r>
              <a:rPr lang="en-US" sz="2200" dirty="0" err="1" smtClean="0"/>
              <a:t>оперативни</a:t>
            </a:r>
            <a:r>
              <a:rPr lang="en-US" sz="2200" dirty="0" smtClean="0"/>
              <a:t> </a:t>
            </a:r>
            <a:r>
              <a:rPr lang="en-US" sz="2200" dirty="0" err="1" smtClean="0"/>
              <a:t>проверки</a:t>
            </a:r>
            <a:r>
              <a:rPr lang="en-US" sz="2200" dirty="0" smtClean="0"/>
              <a:t> </a:t>
            </a:r>
            <a:r>
              <a:rPr lang="en-US" sz="2200" dirty="0" err="1" smtClean="0"/>
              <a:t>за</a:t>
            </a:r>
            <a:r>
              <a:rPr lang="en-US" sz="2200" dirty="0" smtClean="0"/>
              <a:t> </a:t>
            </a:r>
            <a:r>
              <a:rPr lang="en-US" sz="2200" dirty="0" err="1" smtClean="0"/>
              <a:t>да</a:t>
            </a:r>
            <a:r>
              <a:rPr lang="en-US" sz="2200" dirty="0" smtClean="0"/>
              <a:t> </a:t>
            </a:r>
            <a:r>
              <a:rPr lang="en-US" sz="2200" dirty="0" err="1" smtClean="0"/>
              <a:t>се</a:t>
            </a:r>
            <a:r>
              <a:rPr lang="en-US" sz="2200" dirty="0" smtClean="0"/>
              <a:t> </a:t>
            </a:r>
            <a:r>
              <a:rPr lang="en-US" sz="2200" dirty="0" err="1" smtClean="0"/>
              <a:t>прецизира</a:t>
            </a:r>
            <a:r>
              <a:rPr lang="en-US" sz="2200" dirty="0" smtClean="0"/>
              <a:t> </a:t>
            </a:r>
            <a:r>
              <a:rPr lang="en-US" sz="2200" dirty="0" err="1" smtClean="0"/>
              <a:t>барањето</a:t>
            </a:r>
            <a:r>
              <a:rPr lang="en-US" sz="2200" dirty="0" smtClean="0"/>
              <a:t> </a:t>
            </a:r>
            <a:r>
              <a:rPr lang="en-US" sz="2200" dirty="0" err="1" smtClean="0"/>
              <a:t>колку</a:t>
            </a:r>
            <a:r>
              <a:rPr lang="en-US" sz="2200" dirty="0" smtClean="0"/>
              <a:t> </a:t>
            </a:r>
            <a:r>
              <a:rPr lang="en-US" sz="2200" dirty="0" err="1" smtClean="0"/>
              <a:t>што</a:t>
            </a:r>
            <a:r>
              <a:rPr lang="en-US" sz="2200" dirty="0" smtClean="0"/>
              <a:t> е </a:t>
            </a:r>
            <a:r>
              <a:rPr lang="en-US" sz="2200" dirty="0" err="1" smtClean="0"/>
              <a:t>можно</a:t>
            </a:r>
            <a:r>
              <a:rPr lang="en-US" sz="2200" dirty="0" smtClean="0"/>
              <a:t> </a:t>
            </a:r>
            <a:r>
              <a:rPr lang="en-US" sz="2200" dirty="0" err="1" smtClean="0"/>
              <a:t>подетално</a:t>
            </a:r>
            <a:r>
              <a:rPr lang="en-US" sz="2200" dirty="0" smtClean="0"/>
              <a:t>.</a:t>
            </a:r>
          </a:p>
          <a:p>
            <a:endParaRPr lang="en-US" sz="2200" dirty="0" smtClean="0"/>
          </a:p>
        </p:txBody>
      </p:sp>
      <p:sp>
        <p:nvSpPr>
          <p:cNvPr id="2867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2BB34A03-8ED6-46B7-9772-6DEAB4637242}" type="slidenum">
              <a:rPr lang="en-US" smtClean="0">
                <a:solidFill>
                  <a:srgbClr val="898989"/>
                </a:solidFill>
              </a:rPr>
              <a:pPr eaLnBrk="1" hangingPunct="1"/>
              <a:t>27</a:t>
            </a:fld>
            <a:endParaRPr lang="en-US" smtClean="0">
              <a:solidFill>
                <a:srgbClr val="898989"/>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ítulo 1"/>
          <p:cNvSpPr>
            <a:spLocks noGrp="1"/>
          </p:cNvSpPr>
          <p:nvPr>
            <p:ph type="title"/>
          </p:nvPr>
        </p:nvSpPr>
        <p:spPr/>
        <p:txBody>
          <a:bodyPr/>
          <a:lstStyle/>
          <a:p>
            <a:r>
              <a:rPr lang="en-US" sz="3200" b="1" smtClean="0"/>
              <a:t>Некои практични прашања во однос на меѓународните истраги за компјутерски криминал</a:t>
            </a:r>
          </a:p>
        </p:txBody>
      </p:sp>
      <p:sp>
        <p:nvSpPr>
          <p:cNvPr id="29699" name="Marcador de Posição de Conteúdo 2"/>
          <p:cNvSpPr>
            <a:spLocks noGrp="1"/>
          </p:cNvSpPr>
          <p:nvPr>
            <p:ph idx="1"/>
          </p:nvPr>
        </p:nvSpPr>
        <p:spPr>
          <a:xfrm>
            <a:off x="468313" y="2492375"/>
            <a:ext cx="8229600" cy="3917950"/>
          </a:xfrm>
        </p:spPr>
        <p:txBody>
          <a:bodyPr/>
          <a:lstStyle/>
          <a:p>
            <a:pPr>
              <a:lnSpc>
                <a:spcPct val="80000"/>
              </a:lnSpc>
            </a:pPr>
            <a:r>
              <a:rPr lang="en-US" sz="2000" dirty="0" err="1" smtClean="0"/>
              <a:t>Обезбедување</a:t>
            </a:r>
            <a:r>
              <a:rPr lang="en-US" sz="2000" dirty="0" smtClean="0"/>
              <a:t> </a:t>
            </a:r>
            <a:r>
              <a:rPr lang="en-US" sz="2000" dirty="0" err="1" smtClean="0"/>
              <a:t>правилно</a:t>
            </a:r>
            <a:r>
              <a:rPr lang="en-US" sz="2000" dirty="0" smtClean="0"/>
              <a:t> </a:t>
            </a:r>
            <a:r>
              <a:rPr lang="en-US" sz="2000" dirty="0" err="1" smtClean="0"/>
              <a:t>идентификување</a:t>
            </a:r>
            <a:r>
              <a:rPr lang="en-US" sz="2000" dirty="0" smtClean="0"/>
              <a:t> </a:t>
            </a:r>
            <a:r>
              <a:rPr lang="en-US" sz="2000" dirty="0" err="1" smtClean="0"/>
              <a:t>на</a:t>
            </a:r>
            <a:r>
              <a:rPr lang="en-US" sz="2000" dirty="0" smtClean="0"/>
              <a:t> </a:t>
            </a:r>
            <a:r>
              <a:rPr lang="en-US" sz="2000" b="1" dirty="0" err="1" smtClean="0"/>
              <a:t>јурисдикцијата</a:t>
            </a:r>
            <a:r>
              <a:rPr lang="en-US" sz="2000" b="1" dirty="0" smtClean="0"/>
              <a:t> </a:t>
            </a:r>
            <a:r>
              <a:rPr lang="en-US" sz="2000" dirty="0" err="1" smtClean="0"/>
              <a:t>од</a:t>
            </a:r>
            <a:r>
              <a:rPr lang="en-US" sz="2000" dirty="0" smtClean="0"/>
              <a:t> </a:t>
            </a:r>
            <a:r>
              <a:rPr lang="en-US" sz="2000" dirty="0" err="1" smtClean="0"/>
              <a:t>аспект</a:t>
            </a:r>
            <a:r>
              <a:rPr lang="en-US" sz="2000" dirty="0" smtClean="0"/>
              <a:t> </a:t>
            </a:r>
            <a:r>
              <a:rPr lang="en-US" sz="2000" dirty="0" err="1" smtClean="0"/>
              <a:t>на</a:t>
            </a:r>
            <a:r>
              <a:rPr lang="en-US" sz="2000" dirty="0" smtClean="0"/>
              <a:t> </a:t>
            </a:r>
            <a:r>
              <a:rPr lang="en-US" sz="2000" dirty="0" err="1" smtClean="0"/>
              <a:t>тоа</a:t>
            </a:r>
            <a:r>
              <a:rPr lang="en-US" sz="2000" dirty="0" smtClean="0"/>
              <a:t> </a:t>
            </a:r>
            <a:r>
              <a:rPr lang="en-US" sz="2000" dirty="0" err="1" smtClean="0"/>
              <a:t>каде</a:t>
            </a:r>
            <a:r>
              <a:rPr lang="en-US" sz="2000" dirty="0" smtClean="0"/>
              <a:t> </a:t>
            </a:r>
            <a:r>
              <a:rPr lang="en-US" sz="2000" b="1" dirty="0" err="1" smtClean="0"/>
              <a:t>се</a:t>
            </a:r>
            <a:r>
              <a:rPr lang="en-US" sz="2000" b="1" dirty="0" smtClean="0"/>
              <a:t> </a:t>
            </a:r>
            <a:r>
              <a:rPr lang="en-US" sz="2000" b="1" dirty="0" err="1" smtClean="0"/>
              <a:t>лоцирани</a:t>
            </a:r>
            <a:r>
              <a:rPr lang="en-US" sz="2000" b="1" dirty="0" smtClean="0"/>
              <a:t> </a:t>
            </a:r>
            <a:r>
              <a:rPr lang="en-US" sz="2000" b="1" dirty="0" err="1" smtClean="0"/>
              <a:t>докази</a:t>
            </a:r>
            <a:r>
              <a:rPr lang="en-US" sz="2000" b="1" dirty="0" smtClean="0"/>
              <a:t>/</a:t>
            </a:r>
            <a:r>
              <a:rPr lang="en-US" sz="2000" b="1" dirty="0" err="1" smtClean="0"/>
              <a:t>престапници</a:t>
            </a:r>
            <a:r>
              <a:rPr lang="en-US" sz="2000" b="1" dirty="0" smtClean="0"/>
              <a:t>/</a:t>
            </a:r>
            <a:r>
              <a:rPr lang="en-US" sz="2000" b="1" dirty="0" err="1" smtClean="0"/>
              <a:t>жртви</a:t>
            </a:r>
            <a:r>
              <a:rPr lang="en-US" sz="2000" b="1" dirty="0" smtClean="0"/>
              <a:t>, </a:t>
            </a:r>
            <a:r>
              <a:rPr lang="en-US" sz="2000" dirty="0" err="1" smtClean="0"/>
              <a:t>имајќи</a:t>
            </a:r>
            <a:r>
              <a:rPr lang="en-US" sz="2000" dirty="0" smtClean="0"/>
              <a:t> </a:t>
            </a:r>
            <a:r>
              <a:rPr lang="en-US" sz="2000" dirty="0" err="1" smtClean="0"/>
              <a:t>предвид</a:t>
            </a:r>
            <a:r>
              <a:rPr lang="en-US" sz="2000" dirty="0" smtClean="0"/>
              <a:t> </a:t>
            </a:r>
            <a:r>
              <a:rPr lang="en-US" sz="2000" dirty="0" err="1" smtClean="0"/>
              <a:t>чисто</a:t>
            </a:r>
            <a:r>
              <a:rPr lang="en-US" sz="2000" dirty="0" smtClean="0"/>
              <a:t> </a:t>
            </a:r>
            <a:r>
              <a:rPr lang="en-US" sz="2000" dirty="0" err="1" smtClean="0"/>
              <a:t>технички</a:t>
            </a:r>
            <a:r>
              <a:rPr lang="en-US" sz="2000" dirty="0" smtClean="0"/>
              <a:t> </a:t>
            </a:r>
            <a:r>
              <a:rPr lang="en-US" sz="2000" dirty="0" err="1" smtClean="0"/>
              <a:t>прашања</a:t>
            </a:r>
            <a:r>
              <a:rPr lang="en-US" sz="2000" dirty="0" smtClean="0"/>
              <a:t>, </a:t>
            </a:r>
            <a:r>
              <a:rPr lang="en-US" sz="2000" dirty="0" err="1" smtClean="0"/>
              <a:t>како</a:t>
            </a:r>
            <a:r>
              <a:rPr lang="en-US" sz="2000" dirty="0" smtClean="0"/>
              <a:t> </a:t>
            </a:r>
            <a:r>
              <a:rPr lang="en-US" sz="2000" dirty="0" err="1" smtClean="0"/>
              <a:t>што</a:t>
            </a:r>
            <a:r>
              <a:rPr lang="en-US" sz="2000" dirty="0" smtClean="0"/>
              <a:t> </a:t>
            </a:r>
            <a:r>
              <a:rPr lang="en-US" sz="2000" dirty="0" err="1" smtClean="0"/>
              <a:t>се</a:t>
            </a:r>
            <a:r>
              <a:rPr lang="en-US" sz="2000" dirty="0" smtClean="0"/>
              <a:t> </a:t>
            </a:r>
            <a:r>
              <a:rPr lang="en-US" sz="2000" b="1" dirty="0" err="1" smtClean="0"/>
              <a:t>сопственост</a:t>
            </a:r>
            <a:r>
              <a:rPr lang="en-US" sz="2000" b="1" dirty="0" smtClean="0"/>
              <a:t> </a:t>
            </a:r>
            <a:r>
              <a:rPr lang="en-US" sz="2000" b="1" dirty="0" err="1" smtClean="0"/>
              <a:t>на</a:t>
            </a:r>
            <a:r>
              <a:rPr lang="en-US" sz="2000" b="1" dirty="0" smtClean="0"/>
              <a:t> </a:t>
            </a:r>
            <a:r>
              <a:rPr lang="en-US" sz="2000" b="1" dirty="0" err="1" smtClean="0"/>
              <a:t>електронските</a:t>
            </a:r>
            <a:r>
              <a:rPr lang="en-US" sz="2000" b="1" dirty="0" smtClean="0"/>
              <a:t> </a:t>
            </a:r>
            <a:r>
              <a:rPr lang="en-US" sz="2000" b="1" dirty="0" err="1" smtClean="0"/>
              <a:t>податоци</a:t>
            </a:r>
            <a:r>
              <a:rPr lang="en-US" sz="2000" b="1" dirty="0" smtClean="0"/>
              <a:t>, </a:t>
            </a:r>
            <a:r>
              <a:rPr lang="en-US" sz="2000" b="1" dirty="0" err="1" smtClean="0"/>
              <a:t>физичка</a:t>
            </a:r>
            <a:r>
              <a:rPr lang="en-US" sz="2000" b="1" dirty="0" smtClean="0"/>
              <a:t> </a:t>
            </a:r>
            <a:r>
              <a:rPr lang="en-US" sz="2000" b="1" dirty="0" err="1" smtClean="0"/>
              <a:t>локација</a:t>
            </a:r>
            <a:r>
              <a:rPr lang="en-US" sz="2000" b="1" dirty="0" smtClean="0"/>
              <a:t> </a:t>
            </a:r>
            <a:r>
              <a:rPr lang="en-US" sz="2000" b="1" dirty="0" err="1" smtClean="0"/>
              <a:t>на</a:t>
            </a:r>
            <a:r>
              <a:rPr lang="en-US" sz="2000" b="1" dirty="0" smtClean="0"/>
              <a:t> </a:t>
            </a:r>
            <a:r>
              <a:rPr lang="en-US" sz="2000" b="1" dirty="0" err="1" smtClean="0"/>
              <a:t>сервер</a:t>
            </a:r>
            <a:r>
              <a:rPr lang="en-US" sz="2000" b="1" dirty="0" smtClean="0"/>
              <a:t>/</a:t>
            </a:r>
            <a:r>
              <a:rPr lang="en-US" sz="2000" b="1" dirty="0" err="1" smtClean="0"/>
              <a:t>провајдер</a:t>
            </a:r>
            <a:r>
              <a:rPr lang="en-US" sz="2000" b="1" dirty="0" smtClean="0"/>
              <a:t> и </a:t>
            </a:r>
            <a:r>
              <a:rPr lang="en-US" sz="2000" b="1" dirty="0" err="1" smtClean="0"/>
              <a:t>законско</a:t>
            </a:r>
            <a:r>
              <a:rPr lang="en-US" sz="2000" b="1" dirty="0" smtClean="0"/>
              <a:t> </a:t>
            </a:r>
            <a:r>
              <a:rPr lang="en-US" sz="2000" b="1" dirty="0" err="1" smtClean="0"/>
              <a:t>живеалиште</a:t>
            </a:r>
            <a:r>
              <a:rPr lang="en-US" sz="2000" b="1" dirty="0" smtClean="0"/>
              <a:t> </a:t>
            </a:r>
            <a:r>
              <a:rPr lang="en-US" sz="2000" b="1" dirty="0" err="1" smtClean="0"/>
              <a:t>на</a:t>
            </a:r>
            <a:r>
              <a:rPr lang="en-US" sz="2000" b="1" dirty="0" smtClean="0"/>
              <a:t> </a:t>
            </a:r>
            <a:r>
              <a:rPr lang="en-US" sz="2000" b="1" dirty="0" err="1" smtClean="0"/>
              <a:t>сопственикот</a:t>
            </a:r>
            <a:r>
              <a:rPr lang="en-US" sz="2000" b="1" dirty="0" smtClean="0"/>
              <a:t>/</a:t>
            </a:r>
            <a:r>
              <a:rPr lang="en-US" sz="2000" b="1" dirty="0" err="1" smtClean="0"/>
              <a:t>сопствениците</a:t>
            </a:r>
            <a:r>
              <a:rPr lang="en-US" sz="2000" b="1" dirty="0" smtClean="0"/>
              <a:t> </a:t>
            </a:r>
            <a:r>
              <a:rPr lang="en-US" sz="2000" b="1" dirty="0" err="1" smtClean="0"/>
              <a:t>на</a:t>
            </a:r>
            <a:r>
              <a:rPr lang="en-US" sz="2000" b="1" dirty="0" smtClean="0"/>
              <a:t> </a:t>
            </a:r>
            <a:r>
              <a:rPr lang="en-US" sz="2000" b="1" dirty="0" err="1" smtClean="0"/>
              <a:t>серверот</a:t>
            </a:r>
            <a:r>
              <a:rPr lang="en-US" sz="2000" b="1" dirty="0" smtClean="0"/>
              <a:t>/</a:t>
            </a:r>
            <a:r>
              <a:rPr lang="en-US" sz="2000" b="1" dirty="0" err="1" smtClean="0"/>
              <a:t>провајдерот</a:t>
            </a:r>
            <a:r>
              <a:rPr lang="en-US" sz="2000" b="1" dirty="0" smtClean="0"/>
              <a:t> - </a:t>
            </a:r>
            <a:r>
              <a:rPr lang="en-US" sz="2000" b="1" dirty="0" err="1" smtClean="0"/>
              <a:t>односно</a:t>
            </a:r>
            <a:r>
              <a:rPr lang="en-US" sz="2000" b="1" dirty="0" smtClean="0"/>
              <a:t> </a:t>
            </a:r>
            <a:r>
              <a:rPr lang="en-US" sz="2000" b="1" dirty="0" err="1" smtClean="0"/>
              <a:t>сервери</a:t>
            </a:r>
            <a:r>
              <a:rPr lang="en-US" sz="2000" b="1" dirty="0" smtClean="0"/>
              <a:t> </a:t>
            </a:r>
            <a:r>
              <a:rPr lang="en-US" sz="2000" b="1" dirty="0" err="1" smtClean="0"/>
              <a:t>што</a:t>
            </a:r>
            <a:r>
              <a:rPr lang="en-US" sz="2000" b="1" dirty="0" smtClean="0"/>
              <a:t> </a:t>
            </a:r>
            <a:r>
              <a:rPr lang="en-US" sz="2000" b="1" dirty="0" err="1" smtClean="0"/>
              <a:t>се</a:t>
            </a:r>
            <a:r>
              <a:rPr lang="en-US" sz="2000" b="1" dirty="0" smtClean="0"/>
              <a:t> </a:t>
            </a:r>
            <a:r>
              <a:rPr lang="en-US" sz="2000" b="1" dirty="0" err="1" smtClean="0"/>
              <a:t>лоцирани</a:t>
            </a:r>
            <a:r>
              <a:rPr lang="en-US" sz="2000" b="1" dirty="0" smtClean="0"/>
              <a:t> </a:t>
            </a:r>
            <a:r>
              <a:rPr lang="en-US" sz="2000" b="1" dirty="0" err="1" smtClean="0"/>
              <a:t>во</a:t>
            </a:r>
            <a:r>
              <a:rPr lang="en-US" sz="2000" b="1" dirty="0" smtClean="0"/>
              <a:t> </a:t>
            </a:r>
            <a:r>
              <a:rPr lang="en-US" sz="2000" b="1" dirty="0" err="1" smtClean="0"/>
              <a:t>една</a:t>
            </a:r>
            <a:r>
              <a:rPr lang="en-US" sz="2000" b="1" dirty="0" smtClean="0"/>
              <a:t> </a:t>
            </a:r>
            <a:r>
              <a:rPr lang="en-US" sz="2000" b="1" dirty="0" err="1" smtClean="0"/>
              <a:t>земја</a:t>
            </a:r>
            <a:r>
              <a:rPr lang="en-US" sz="2000" b="1" dirty="0" smtClean="0"/>
              <a:t> </a:t>
            </a:r>
            <a:r>
              <a:rPr lang="en-US" sz="2000" b="1" dirty="0" err="1" smtClean="0"/>
              <a:t>или</a:t>
            </a:r>
            <a:r>
              <a:rPr lang="en-US" sz="2000" b="1" dirty="0" smtClean="0"/>
              <a:t> </a:t>
            </a:r>
            <a:r>
              <a:rPr lang="en-US" sz="2000" b="1" dirty="0" err="1" smtClean="0"/>
              <a:t>случај</a:t>
            </a:r>
            <a:r>
              <a:rPr lang="en-US" sz="2000" b="1" dirty="0" smtClean="0"/>
              <a:t> </a:t>
            </a:r>
            <a:r>
              <a:rPr lang="en-US" sz="2000" b="1" dirty="0" err="1" smtClean="0"/>
              <a:t>со</a:t>
            </a:r>
            <a:r>
              <a:rPr lang="en-US" sz="2000" b="1" dirty="0" smtClean="0"/>
              <a:t> </a:t>
            </a:r>
            <a:r>
              <a:rPr lang="en-US" sz="2000" b="1" dirty="0" err="1" smtClean="0"/>
              <a:t>компјутерска</a:t>
            </a:r>
            <a:r>
              <a:rPr lang="en-US" sz="2000" b="1" dirty="0" smtClean="0"/>
              <a:t> </a:t>
            </a:r>
            <a:r>
              <a:rPr lang="en-US" sz="2000" b="1" dirty="0" err="1" smtClean="0"/>
              <a:t>обработка</a:t>
            </a:r>
            <a:r>
              <a:rPr lang="en-US" sz="2000" b="1" dirty="0" smtClean="0"/>
              <a:t> </a:t>
            </a:r>
            <a:r>
              <a:rPr lang="en-US" sz="2000" b="1" dirty="0" err="1" smtClean="0"/>
              <a:t>во</a:t>
            </a:r>
            <a:r>
              <a:rPr lang="en-US" sz="2000" b="1" dirty="0" smtClean="0"/>
              <a:t> </a:t>
            </a:r>
            <a:r>
              <a:rPr lang="en-US" sz="2000" b="1" dirty="0" err="1" smtClean="0"/>
              <a:t>облак</a:t>
            </a:r>
            <a:r>
              <a:rPr lang="en-US" sz="2000" b="1" dirty="0" smtClean="0"/>
              <a:t> </a:t>
            </a:r>
            <a:r>
              <a:rPr lang="en-US" sz="2000" b="1" dirty="0" err="1" smtClean="0"/>
              <a:t>со</a:t>
            </a:r>
            <a:r>
              <a:rPr lang="en-US" sz="2000" b="1" dirty="0" smtClean="0"/>
              <a:t> </a:t>
            </a:r>
            <a:r>
              <a:rPr lang="en-US" sz="2000" b="1" dirty="0" err="1" smtClean="0"/>
              <a:t>сопственици</a:t>
            </a:r>
            <a:r>
              <a:rPr lang="en-US" sz="2000" b="1" dirty="0" smtClean="0"/>
              <a:t> </a:t>
            </a:r>
            <a:r>
              <a:rPr lang="en-US" sz="2000" b="1" dirty="0" err="1" smtClean="0"/>
              <a:t>што</a:t>
            </a:r>
            <a:r>
              <a:rPr lang="en-US" sz="2000" b="1" dirty="0" smtClean="0"/>
              <a:t> </a:t>
            </a:r>
            <a:r>
              <a:rPr lang="en-US" sz="2000" b="1" dirty="0" err="1" smtClean="0"/>
              <a:t>се</a:t>
            </a:r>
            <a:r>
              <a:rPr lang="en-US" sz="2000" b="1" dirty="0" smtClean="0"/>
              <a:t> </a:t>
            </a:r>
            <a:r>
              <a:rPr lang="en-US" sz="2000" b="1" dirty="0" err="1" smtClean="0"/>
              <a:t>регистрирани</a:t>
            </a:r>
            <a:r>
              <a:rPr lang="en-US" sz="2000" b="1" dirty="0" smtClean="0"/>
              <a:t> и </a:t>
            </a:r>
            <a:r>
              <a:rPr lang="en-US" sz="2000" b="1" dirty="0" err="1" smtClean="0"/>
              <a:t>кои</a:t>
            </a:r>
            <a:r>
              <a:rPr lang="en-US" sz="2000" b="1" dirty="0" smtClean="0"/>
              <a:t> </a:t>
            </a:r>
            <a:r>
              <a:rPr lang="en-US" sz="2000" b="1" dirty="0" err="1" smtClean="0"/>
              <a:t>работат</a:t>
            </a:r>
            <a:r>
              <a:rPr lang="en-US" sz="2000" b="1" dirty="0" smtClean="0"/>
              <a:t> </a:t>
            </a:r>
            <a:r>
              <a:rPr lang="en-US" sz="2000" b="1" dirty="0" err="1" smtClean="0"/>
              <a:t>од</a:t>
            </a:r>
            <a:r>
              <a:rPr lang="en-US" sz="2000" b="1" dirty="0" smtClean="0"/>
              <a:t> </a:t>
            </a:r>
            <a:r>
              <a:rPr lang="en-US" sz="2000" b="1" dirty="0" err="1" smtClean="0"/>
              <a:t>различна</a:t>
            </a:r>
            <a:r>
              <a:rPr lang="en-US" sz="2000" b="1" dirty="0" smtClean="0"/>
              <a:t> </a:t>
            </a:r>
            <a:r>
              <a:rPr lang="en-US" sz="2000" b="1" dirty="0" err="1" smtClean="0"/>
              <a:t>јурисдикција</a:t>
            </a:r>
            <a:r>
              <a:rPr lang="en-US" sz="2000" b="1" dirty="0" smtClean="0"/>
              <a:t>.</a:t>
            </a:r>
          </a:p>
          <a:p>
            <a:pPr>
              <a:lnSpc>
                <a:spcPct val="80000"/>
              </a:lnSpc>
              <a:buFont typeface="Arial" charset="0"/>
              <a:buNone/>
            </a:pPr>
            <a:r>
              <a:rPr lang="en-US" sz="2000" dirty="0" smtClean="0"/>
              <a:t> </a:t>
            </a:r>
          </a:p>
          <a:p>
            <a:pPr>
              <a:lnSpc>
                <a:spcPct val="80000"/>
              </a:lnSpc>
            </a:pPr>
            <a:r>
              <a:rPr lang="en-US" sz="2000" b="1" dirty="0" err="1" smtClean="0"/>
              <a:t>Различни</a:t>
            </a:r>
            <a:r>
              <a:rPr lang="en-US" sz="2000" b="1" dirty="0" smtClean="0"/>
              <a:t> </a:t>
            </a:r>
            <a:r>
              <a:rPr lang="en-US" sz="2000" b="1" dirty="0" err="1" smtClean="0"/>
              <a:t>временски</a:t>
            </a:r>
            <a:r>
              <a:rPr lang="en-US" sz="2000" b="1" dirty="0" smtClean="0"/>
              <a:t> </a:t>
            </a:r>
            <a:r>
              <a:rPr lang="en-US" sz="2000" b="1" dirty="0" err="1" smtClean="0"/>
              <a:t>зони</a:t>
            </a:r>
            <a:r>
              <a:rPr lang="en-US" sz="2000" b="1" dirty="0" smtClean="0"/>
              <a:t> </a:t>
            </a:r>
            <a:r>
              <a:rPr lang="en-US" sz="2000" dirty="0" smtClean="0"/>
              <a:t>- </a:t>
            </a:r>
            <a:r>
              <a:rPr lang="en-US" sz="2000" dirty="0" err="1" smtClean="0"/>
              <a:t>тешкотии</a:t>
            </a:r>
            <a:r>
              <a:rPr lang="en-US" sz="2000" dirty="0" smtClean="0"/>
              <a:t> </a:t>
            </a:r>
            <a:r>
              <a:rPr lang="en-US" sz="2000" dirty="0" err="1" smtClean="0"/>
              <a:t>во</a:t>
            </a:r>
            <a:r>
              <a:rPr lang="en-US" sz="2000" dirty="0" smtClean="0"/>
              <a:t> </a:t>
            </a:r>
            <a:r>
              <a:rPr lang="en-US" sz="2000" dirty="0" err="1" smtClean="0"/>
              <a:t>воспоставувањето</a:t>
            </a:r>
            <a:r>
              <a:rPr lang="en-US" sz="2000" dirty="0" smtClean="0"/>
              <a:t> </a:t>
            </a:r>
            <a:r>
              <a:rPr lang="en-US" sz="2000" dirty="0" err="1" smtClean="0"/>
              <a:t>контакти</a:t>
            </a:r>
            <a:r>
              <a:rPr lang="en-US" sz="2000" dirty="0" smtClean="0"/>
              <a:t> </a:t>
            </a:r>
            <a:r>
              <a:rPr lang="en-US" sz="2000" dirty="0" err="1" smtClean="0"/>
              <a:t>дури</a:t>
            </a:r>
            <a:r>
              <a:rPr lang="en-US" sz="2000" dirty="0" smtClean="0"/>
              <a:t> и </a:t>
            </a:r>
            <a:r>
              <a:rPr lang="en-US" sz="2000" dirty="0" err="1" smtClean="0"/>
              <a:t>кога</a:t>
            </a:r>
            <a:r>
              <a:rPr lang="en-US" sz="2000" dirty="0" smtClean="0"/>
              <a:t> </a:t>
            </a:r>
            <a:r>
              <a:rPr lang="en-US" sz="2000" dirty="0" err="1" smtClean="0"/>
              <a:t>се</a:t>
            </a:r>
            <a:r>
              <a:rPr lang="en-US" sz="2000" dirty="0" smtClean="0"/>
              <a:t> </a:t>
            </a:r>
            <a:r>
              <a:rPr lang="en-US" sz="2000" dirty="0" err="1" smtClean="0"/>
              <a:t>користат</a:t>
            </a:r>
            <a:r>
              <a:rPr lang="en-US" sz="2000" dirty="0" smtClean="0"/>
              <a:t> </a:t>
            </a:r>
            <a:r>
              <a:rPr lang="en-US" sz="2000" dirty="0" err="1" smtClean="0"/>
              <a:t>современи</a:t>
            </a:r>
            <a:r>
              <a:rPr lang="en-US" sz="2000" dirty="0" smtClean="0"/>
              <a:t> </a:t>
            </a:r>
            <a:r>
              <a:rPr lang="en-US" sz="2000" dirty="0" err="1" smtClean="0"/>
              <a:t>средства</a:t>
            </a:r>
            <a:r>
              <a:rPr lang="en-US" sz="2000" dirty="0" smtClean="0"/>
              <a:t> </a:t>
            </a:r>
            <a:r>
              <a:rPr lang="en-US" sz="2000" dirty="0" err="1" smtClean="0"/>
              <a:t>за</a:t>
            </a:r>
            <a:r>
              <a:rPr lang="en-US" sz="2000" dirty="0" smtClean="0"/>
              <a:t> </a:t>
            </a:r>
            <a:r>
              <a:rPr lang="en-US" sz="2000" dirty="0" err="1" smtClean="0"/>
              <a:t>комуникација</a:t>
            </a:r>
            <a:r>
              <a:rPr lang="en-US" sz="2000" dirty="0" smtClean="0"/>
              <a:t> (</a:t>
            </a:r>
            <a:r>
              <a:rPr lang="en-US" sz="2000" dirty="0" err="1" smtClean="0"/>
              <a:t>на</a:t>
            </a:r>
            <a:r>
              <a:rPr lang="en-US" sz="2000" dirty="0" smtClean="0"/>
              <a:t> </a:t>
            </a:r>
            <a:r>
              <a:rPr lang="en-US" sz="2000" dirty="0" err="1" smtClean="0"/>
              <a:t>пример</a:t>
            </a:r>
            <a:r>
              <a:rPr lang="en-US" sz="2000" dirty="0" smtClean="0"/>
              <a:t>, </a:t>
            </a:r>
            <a:r>
              <a:rPr lang="en-US" sz="2000" dirty="0" err="1" smtClean="0"/>
              <a:t>телеконференција</a:t>
            </a:r>
            <a:r>
              <a:rPr lang="en-US" sz="2000" dirty="0" smtClean="0"/>
              <a:t>) - </a:t>
            </a:r>
            <a:r>
              <a:rPr lang="en-US" sz="2000" dirty="0" err="1" smtClean="0"/>
              <a:t>тоа</a:t>
            </a:r>
            <a:r>
              <a:rPr lang="en-US" sz="2000" dirty="0" smtClean="0"/>
              <a:t> </a:t>
            </a:r>
            <a:r>
              <a:rPr lang="en-US" sz="2000" dirty="0" err="1" smtClean="0"/>
              <a:t>би</a:t>
            </a:r>
            <a:r>
              <a:rPr lang="en-US" sz="2000" dirty="0" smtClean="0"/>
              <a:t> </a:t>
            </a:r>
            <a:r>
              <a:rPr lang="en-US" sz="2000" dirty="0" err="1" smtClean="0"/>
              <a:t>можело</a:t>
            </a:r>
            <a:r>
              <a:rPr lang="en-US" sz="2000" dirty="0" smtClean="0"/>
              <a:t> </a:t>
            </a:r>
            <a:r>
              <a:rPr lang="en-US" sz="2000" dirty="0" err="1" smtClean="0"/>
              <a:t>да</a:t>
            </a:r>
            <a:r>
              <a:rPr lang="en-US" sz="2000" dirty="0" smtClean="0"/>
              <a:t> </a:t>
            </a:r>
            <a:r>
              <a:rPr lang="en-US" sz="2000" dirty="0" err="1" smtClean="0"/>
              <a:t>ја</a:t>
            </a:r>
            <a:r>
              <a:rPr lang="en-US" sz="2000" dirty="0" smtClean="0"/>
              <a:t> </a:t>
            </a:r>
            <a:r>
              <a:rPr lang="en-US" sz="2000" dirty="0" err="1" smtClean="0"/>
              <a:t>одложи</a:t>
            </a:r>
            <a:r>
              <a:rPr lang="en-US" sz="2000" dirty="0" smtClean="0"/>
              <a:t> </a:t>
            </a:r>
            <a:r>
              <a:rPr lang="en-US" sz="2000" dirty="0" err="1" smtClean="0"/>
              <a:t>истрагата</a:t>
            </a:r>
            <a:r>
              <a:rPr lang="en-US" sz="2000" dirty="0" smtClean="0"/>
              <a:t>/</a:t>
            </a:r>
            <a:r>
              <a:rPr lang="en-US" sz="2000" dirty="0" err="1" smtClean="0"/>
              <a:t>барањата</a:t>
            </a:r>
            <a:r>
              <a:rPr lang="en-US" sz="2000" dirty="0" smtClean="0"/>
              <a:t> </a:t>
            </a:r>
            <a:r>
              <a:rPr lang="en-US" sz="2000" dirty="0" err="1" smtClean="0"/>
              <a:t>за</a:t>
            </a:r>
            <a:r>
              <a:rPr lang="en-US" sz="2000" dirty="0" smtClean="0"/>
              <a:t> </a:t>
            </a:r>
            <a:r>
              <a:rPr lang="en-US" sz="2000" dirty="0" err="1" smtClean="0"/>
              <a:t>меѓусебна</a:t>
            </a:r>
            <a:r>
              <a:rPr lang="en-US" sz="2000" dirty="0" smtClean="0"/>
              <a:t> </a:t>
            </a:r>
            <a:r>
              <a:rPr lang="en-US" sz="2000" dirty="0" err="1" smtClean="0"/>
              <a:t>правна</a:t>
            </a:r>
            <a:r>
              <a:rPr lang="en-US" sz="2000" dirty="0" smtClean="0"/>
              <a:t> </a:t>
            </a:r>
            <a:r>
              <a:rPr lang="en-US" sz="2000" dirty="0" err="1" smtClean="0"/>
              <a:t>помош</a:t>
            </a:r>
            <a:r>
              <a:rPr lang="en-US" sz="2000" dirty="0" smtClean="0"/>
              <a:t> и </a:t>
            </a:r>
            <a:r>
              <a:rPr lang="en-US" sz="2000" dirty="0" err="1" smtClean="0"/>
              <a:t>да</a:t>
            </a:r>
            <a:r>
              <a:rPr lang="en-US" sz="2000" dirty="0" smtClean="0"/>
              <a:t> </a:t>
            </a:r>
            <a:r>
              <a:rPr lang="en-US" sz="2000" dirty="0" err="1" smtClean="0"/>
              <a:t>ги</a:t>
            </a:r>
            <a:r>
              <a:rPr lang="en-US" sz="2000" dirty="0" smtClean="0"/>
              <a:t> </a:t>
            </a:r>
            <a:r>
              <a:rPr lang="en-US" sz="2000" dirty="0" err="1" smtClean="0"/>
              <a:t>зголеми</a:t>
            </a:r>
            <a:r>
              <a:rPr lang="en-US" sz="2000" dirty="0" smtClean="0"/>
              <a:t> </a:t>
            </a:r>
            <a:r>
              <a:rPr lang="en-US" sz="2000" dirty="0" err="1" smtClean="0"/>
              <a:t>трошоците</a:t>
            </a:r>
            <a:r>
              <a:rPr lang="en-US" sz="2000" dirty="0" smtClean="0"/>
              <a:t> - </a:t>
            </a:r>
            <a:r>
              <a:rPr lang="en-US" sz="2000" dirty="0" err="1" smtClean="0"/>
              <a:t>сѐ</a:t>
            </a:r>
            <a:r>
              <a:rPr lang="en-US" sz="2000" dirty="0" smtClean="0"/>
              <a:t> </a:t>
            </a:r>
            <a:r>
              <a:rPr lang="en-US" sz="2000" dirty="0" err="1" smtClean="0"/>
              <a:t>уште</a:t>
            </a:r>
            <a:r>
              <a:rPr lang="en-US" sz="2000" dirty="0" smtClean="0"/>
              <a:t> </a:t>
            </a:r>
            <a:r>
              <a:rPr lang="en-US" sz="2000" dirty="0" err="1" smtClean="0"/>
              <a:t>има</a:t>
            </a:r>
            <a:r>
              <a:rPr lang="en-US" sz="2000" dirty="0" smtClean="0"/>
              <a:t> </a:t>
            </a:r>
            <a:r>
              <a:rPr lang="en-US" sz="2000" dirty="0" err="1" smtClean="0"/>
              <a:t>канцеларии</a:t>
            </a:r>
            <a:r>
              <a:rPr lang="en-US" sz="2000" dirty="0" smtClean="0"/>
              <a:t> </a:t>
            </a:r>
            <a:r>
              <a:rPr lang="en-US" sz="2000" dirty="0" err="1" smtClean="0"/>
              <a:t>на</a:t>
            </a:r>
            <a:r>
              <a:rPr lang="en-US" sz="2000" dirty="0" smtClean="0"/>
              <a:t> </a:t>
            </a:r>
            <a:r>
              <a:rPr lang="en-US" sz="2000" dirty="0" err="1" smtClean="0"/>
              <a:t>полицијата</a:t>
            </a:r>
            <a:r>
              <a:rPr lang="en-US" sz="2000" dirty="0" smtClean="0"/>
              <a:t> и </a:t>
            </a:r>
            <a:r>
              <a:rPr lang="en-US" sz="2000" dirty="0" err="1" smtClean="0"/>
              <a:t>на</a:t>
            </a:r>
            <a:r>
              <a:rPr lang="en-US" sz="2000" dirty="0" smtClean="0"/>
              <a:t> </a:t>
            </a:r>
            <a:r>
              <a:rPr lang="en-US" sz="2000" dirty="0" err="1" smtClean="0"/>
              <a:t>обвинителството</a:t>
            </a:r>
            <a:r>
              <a:rPr lang="en-US" sz="2000" dirty="0" smtClean="0"/>
              <a:t> </a:t>
            </a:r>
            <a:r>
              <a:rPr lang="en-US" sz="2000" dirty="0" err="1" smtClean="0"/>
              <a:t>што</a:t>
            </a:r>
            <a:r>
              <a:rPr lang="en-US" sz="2000" dirty="0" smtClean="0"/>
              <a:t> </a:t>
            </a:r>
            <a:r>
              <a:rPr lang="en-US" sz="2000" dirty="0" err="1" smtClean="0"/>
              <a:t>немаат</a:t>
            </a:r>
            <a:r>
              <a:rPr lang="en-US" sz="2000" dirty="0" smtClean="0"/>
              <a:t> </a:t>
            </a:r>
            <a:r>
              <a:rPr lang="en-US" sz="2000" dirty="0" err="1" smtClean="0"/>
              <a:t>пристап</a:t>
            </a:r>
            <a:r>
              <a:rPr lang="en-US" sz="2000" dirty="0" smtClean="0"/>
              <a:t> </a:t>
            </a:r>
            <a:r>
              <a:rPr lang="en-US" sz="2000" dirty="0" err="1" smtClean="0"/>
              <a:t>до</a:t>
            </a:r>
            <a:r>
              <a:rPr lang="en-US" sz="2000" dirty="0" smtClean="0"/>
              <a:t> </a:t>
            </a:r>
            <a:r>
              <a:rPr lang="en-US" sz="2000" dirty="0" err="1" smtClean="0"/>
              <a:t>меѓународни</a:t>
            </a:r>
            <a:r>
              <a:rPr lang="en-US" sz="2000" dirty="0" smtClean="0"/>
              <a:t> </a:t>
            </a:r>
            <a:r>
              <a:rPr lang="en-US" sz="2000" dirty="0" err="1" smtClean="0"/>
              <a:t>телефонски</a:t>
            </a:r>
            <a:r>
              <a:rPr lang="en-US" sz="2000" dirty="0" smtClean="0"/>
              <a:t> </a:t>
            </a:r>
            <a:r>
              <a:rPr lang="en-US" sz="2000" dirty="0" err="1" smtClean="0"/>
              <a:t>јавувања</a:t>
            </a:r>
            <a:r>
              <a:rPr lang="en-US" sz="2000" dirty="0" smtClean="0"/>
              <a:t>!</a:t>
            </a:r>
          </a:p>
        </p:txBody>
      </p:sp>
      <p:sp>
        <p:nvSpPr>
          <p:cNvPr id="2970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F575848C-9BD1-4AD1-962A-830D8A30E22D}" type="slidenum">
              <a:rPr lang="en-US" smtClean="0">
                <a:solidFill>
                  <a:srgbClr val="898989"/>
                </a:solidFill>
              </a:rPr>
              <a:pPr eaLnBrk="1" hangingPunct="1"/>
              <a:t>28</a:t>
            </a:fld>
            <a:endParaRPr lang="en-US" smtClean="0">
              <a:solidFill>
                <a:srgbClr val="898989"/>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ítulo 1"/>
          <p:cNvSpPr>
            <a:spLocks noGrp="1"/>
          </p:cNvSpPr>
          <p:nvPr>
            <p:ph type="title"/>
          </p:nvPr>
        </p:nvSpPr>
        <p:spPr/>
        <p:txBody>
          <a:bodyPr/>
          <a:lstStyle/>
          <a:p>
            <a:r>
              <a:rPr lang="en-US" sz="3200" b="1" smtClean="0"/>
              <a:t>Некои практични прашања во однос на меѓународните истраги за компјутерски криминал</a:t>
            </a:r>
          </a:p>
        </p:txBody>
      </p:sp>
      <p:sp>
        <p:nvSpPr>
          <p:cNvPr id="30723" name="Marcador de Posição de Conteúdo 2"/>
          <p:cNvSpPr>
            <a:spLocks noGrp="1"/>
          </p:cNvSpPr>
          <p:nvPr>
            <p:ph idx="1"/>
          </p:nvPr>
        </p:nvSpPr>
        <p:spPr>
          <a:xfrm>
            <a:off x="468313" y="2349500"/>
            <a:ext cx="8229600" cy="4240213"/>
          </a:xfrm>
        </p:spPr>
        <p:txBody>
          <a:bodyPr/>
          <a:lstStyle/>
          <a:p>
            <a:r>
              <a:rPr lang="en-US" sz="3000" b="1" dirty="0" err="1" smtClean="0"/>
              <a:t>Преведување</a:t>
            </a:r>
            <a:r>
              <a:rPr lang="en-US" sz="3000" dirty="0" smtClean="0"/>
              <a:t> </a:t>
            </a:r>
            <a:r>
              <a:rPr lang="en-US" sz="3000" dirty="0" err="1" smtClean="0"/>
              <a:t>документи</a:t>
            </a:r>
            <a:r>
              <a:rPr lang="en-US" sz="3000" dirty="0" smtClean="0"/>
              <a:t> - </a:t>
            </a:r>
            <a:r>
              <a:rPr lang="en-US" sz="3000" dirty="0" err="1" smtClean="0"/>
              <a:t>голем</a:t>
            </a:r>
            <a:r>
              <a:rPr lang="en-US" sz="3000" dirty="0" smtClean="0"/>
              <a:t> </a:t>
            </a:r>
            <a:r>
              <a:rPr lang="en-US" sz="3000" dirty="0" err="1" smtClean="0"/>
              <a:t>број</a:t>
            </a:r>
            <a:r>
              <a:rPr lang="en-US" sz="3000" dirty="0" smtClean="0"/>
              <a:t> </a:t>
            </a:r>
            <a:r>
              <a:rPr lang="en-US" sz="3000" dirty="0" err="1" smtClean="0"/>
              <a:t>држави</a:t>
            </a:r>
            <a:r>
              <a:rPr lang="en-US" sz="3000" dirty="0" smtClean="0"/>
              <a:t> </a:t>
            </a:r>
            <a:r>
              <a:rPr lang="en-US" sz="3000" dirty="0" err="1" smtClean="0"/>
              <a:t>бараат</a:t>
            </a:r>
            <a:r>
              <a:rPr lang="en-US" sz="3000" dirty="0" smtClean="0"/>
              <a:t> </a:t>
            </a:r>
            <a:r>
              <a:rPr lang="en-US" sz="3000" dirty="0" err="1" smtClean="0"/>
              <a:t>барањата</a:t>
            </a:r>
            <a:r>
              <a:rPr lang="en-US" sz="3000" dirty="0" smtClean="0"/>
              <a:t> </a:t>
            </a:r>
            <a:r>
              <a:rPr lang="en-US" sz="3000" dirty="0" err="1" smtClean="0"/>
              <a:t>за</a:t>
            </a:r>
            <a:r>
              <a:rPr lang="en-US" sz="3000" dirty="0" smtClean="0"/>
              <a:t> </a:t>
            </a:r>
            <a:r>
              <a:rPr lang="en-US" sz="3000" dirty="0" err="1" smtClean="0"/>
              <a:t>меѓународна</a:t>
            </a:r>
            <a:r>
              <a:rPr lang="en-US" sz="3000" dirty="0" smtClean="0"/>
              <a:t> </a:t>
            </a:r>
            <a:r>
              <a:rPr lang="en-US" sz="3000" dirty="0" err="1" smtClean="0"/>
              <a:t>помош</a:t>
            </a:r>
            <a:r>
              <a:rPr lang="en-US" sz="3000" dirty="0" smtClean="0"/>
              <a:t> </a:t>
            </a:r>
            <a:r>
              <a:rPr lang="en-US" sz="3000" dirty="0" err="1" smtClean="0"/>
              <a:t>да</a:t>
            </a:r>
            <a:r>
              <a:rPr lang="en-US" sz="3000" dirty="0" smtClean="0"/>
              <a:t> </a:t>
            </a:r>
            <a:r>
              <a:rPr lang="en-US" sz="3000" dirty="0" err="1" smtClean="0"/>
              <a:t>бидат</a:t>
            </a:r>
            <a:r>
              <a:rPr lang="en-US" sz="3000" dirty="0" smtClean="0"/>
              <a:t> </a:t>
            </a:r>
            <a:r>
              <a:rPr lang="en-US" sz="3000" dirty="0" err="1" smtClean="0"/>
              <a:t>преведени</a:t>
            </a:r>
            <a:r>
              <a:rPr lang="en-US" sz="3000" dirty="0" smtClean="0"/>
              <a:t> </a:t>
            </a:r>
            <a:r>
              <a:rPr lang="en-US" sz="3000" dirty="0" err="1" smtClean="0"/>
              <a:t>на</a:t>
            </a:r>
            <a:r>
              <a:rPr lang="en-US" sz="3000" dirty="0" smtClean="0"/>
              <a:t> </a:t>
            </a:r>
            <a:r>
              <a:rPr lang="en-US" sz="3000" dirty="0" err="1" smtClean="0"/>
              <a:t>нивниот</a:t>
            </a:r>
            <a:r>
              <a:rPr lang="en-US" sz="3000" dirty="0" smtClean="0"/>
              <a:t>/</a:t>
            </a:r>
            <a:r>
              <a:rPr lang="en-US" sz="3000" dirty="0" err="1" smtClean="0"/>
              <a:t>нивните</a:t>
            </a:r>
            <a:r>
              <a:rPr lang="en-US" sz="3000" dirty="0" smtClean="0"/>
              <a:t> </a:t>
            </a:r>
            <a:r>
              <a:rPr lang="en-US" sz="3000" dirty="0" err="1" smtClean="0"/>
              <a:t>официјален</a:t>
            </a:r>
            <a:r>
              <a:rPr lang="en-US" sz="3000" dirty="0" smtClean="0"/>
              <a:t>/</a:t>
            </a:r>
            <a:r>
              <a:rPr lang="en-US" sz="3000" dirty="0" err="1" smtClean="0"/>
              <a:t>ни</a:t>
            </a:r>
            <a:r>
              <a:rPr lang="en-US" sz="3000" dirty="0" smtClean="0"/>
              <a:t> </a:t>
            </a:r>
            <a:r>
              <a:rPr lang="en-US" sz="3000" dirty="0" err="1" smtClean="0"/>
              <a:t>јазик</a:t>
            </a:r>
            <a:r>
              <a:rPr lang="en-US" sz="3000" dirty="0" smtClean="0"/>
              <a:t>/</a:t>
            </a:r>
            <a:r>
              <a:rPr lang="en-US" sz="3000" dirty="0" err="1" smtClean="0"/>
              <a:t>јазици</a:t>
            </a:r>
            <a:r>
              <a:rPr lang="en-US" sz="3000" dirty="0" smtClean="0"/>
              <a:t>.</a:t>
            </a:r>
          </a:p>
          <a:p>
            <a:pPr>
              <a:buFont typeface="Arial" charset="0"/>
              <a:buNone/>
            </a:pPr>
            <a:r>
              <a:rPr lang="en-US" sz="3000" dirty="0" smtClean="0"/>
              <a:t> </a:t>
            </a:r>
          </a:p>
          <a:p>
            <a:r>
              <a:rPr lang="en-US" sz="3000" dirty="0" err="1" smtClean="0"/>
              <a:t>Јазичните</a:t>
            </a:r>
            <a:r>
              <a:rPr lang="en-US" sz="3000" dirty="0" smtClean="0"/>
              <a:t> </a:t>
            </a:r>
            <a:r>
              <a:rPr lang="en-US" sz="3000" dirty="0" err="1" smtClean="0"/>
              <a:t>бариери</a:t>
            </a:r>
            <a:r>
              <a:rPr lang="en-US" sz="3000" dirty="0" smtClean="0"/>
              <a:t> </a:t>
            </a:r>
            <a:r>
              <a:rPr lang="en-US" sz="3000" dirty="0" err="1" smtClean="0"/>
              <a:t>во</a:t>
            </a:r>
            <a:r>
              <a:rPr lang="en-US" sz="3000" dirty="0" smtClean="0"/>
              <a:t> </a:t>
            </a:r>
            <a:r>
              <a:rPr lang="en-US" sz="3000" dirty="0" err="1" smtClean="0"/>
              <a:t>текот</a:t>
            </a:r>
            <a:r>
              <a:rPr lang="en-US" sz="3000" dirty="0" smtClean="0"/>
              <a:t> </a:t>
            </a:r>
            <a:r>
              <a:rPr lang="en-US" sz="3000" dirty="0" err="1" smtClean="0"/>
              <a:t>на</a:t>
            </a:r>
            <a:r>
              <a:rPr lang="en-US" sz="3000" dirty="0" smtClean="0"/>
              <a:t> </a:t>
            </a:r>
            <a:r>
              <a:rPr lang="en-US" sz="3000" dirty="0" err="1" smtClean="0"/>
              <a:t>директните</a:t>
            </a:r>
            <a:r>
              <a:rPr lang="en-US" sz="3000" dirty="0" smtClean="0"/>
              <a:t> и </a:t>
            </a:r>
            <a:r>
              <a:rPr lang="en-US" sz="3000" dirty="0" err="1" smtClean="0"/>
              <a:t>на</a:t>
            </a:r>
            <a:r>
              <a:rPr lang="en-US" sz="3000" dirty="0" smtClean="0"/>
              <a:t> </a:t>
            </a:r>
            <a:r>
              <a:rPr lang="en-US" sz="3000" dirty="0" err="1" smtClean="0"/>
              <a:t>неформалните</a:t>
            </a:r>
            <a:r>
              <a:rPr lang="en-US" sz="3000" dirty="0" smtClean="0"/>
              <a:t> </a:t>
            </a:r>
            <a:r>
              <a:rPr lang="en-US" sz="3000" dirty="0" err="1" smtClean="0"/>
              <a:t>контакти</a:t>
            </a:r>
            <a:r>
              <a:rPr lang="en-US" sz="3000" dirty="0" smtClean="0"/>
              <a:t> </a:t>
            </a:r>
            <a:r>
              <a:rPr lang="en-US" sz="3000" dirty="0" err="1" smtClean="0"/>
              <a:t>меѓу</a:t>
            </a:r>
            <a:r>
              <a:rPr lang="en-US" sz="3000" dirty="0" smtClean="0"/>
              <a:t> </a:t>
            </a:r>
            <a:r>
              <a:rPr lang="en-US" sz="3000" dirty="0" err="1" smtClean="0"/>
              <a:t>службениците</a:t>
            </a:r>
            <a:r>
              <a:rPr lang="en-US" sz="3000" dirty="0" smtClean="0"/>
              <a:t> </a:t>
            </a:r>
            <a:r>
              <a:rPr lang="en-US" sz="3000" dirty="0" err="1" smtClean="0"/>
              <a:t>за</a:t>
            </a:r>
            <a:r>
              <a:rPr lang="en-US" sz="3000" dirty="0" smtClean="0"/>
              <a:t> </a:t>
            </a:r>
            <a:r>
              <a:rPr lang="en-US" sz="3000" dirty="0" err="1" smtClean="0"/>
              <a:t>спроведување</a:t>
            </a:r>
            <a:r>
              <a:rPr lang="en-US" sz="3000" dirty="0" smtClean="0"/>
              <a:t> </a:t>
            </a:r>
            <a:r>
              <a:rPr lang="en-US" sz="3000" dirty="0" err="1" smtClean="0"/>
              <a:t>на</a:t>
            </a:r>
            <a:r>
              <a:rPr lang="en-US" sz="3000" dirty="0" smtClean="0"/>
              <a:t> </a:t>
            </a:r>
            <a:r>
              <a:rPr lang="en-US" sz="3000" dirty="0" err="1" smtClean="0"/>
              <a:t>законот</a:t>
            </a:r>
            <a:r>
              <a:rPr lang="en-US" sz="3000" dirty="0" smtClean="0"/>
              <a:t>, </a:t>
            </a:r>
            <a:r>
              <a:rPr lang="en-US" sz="3000" dirty="0" err="1" smtClean="0"/>
              <a:t>обвинителите</a:t>
            </a:r>
            <a:r>
              <a:rPr lang="en-US" sz="3000" dirty="0" smtClean="0"/>
              <a:t> и </a:t>
            </a:r>
            <a:r>
              <a:rPr lang="en-US" sz="3000" dirty="0" err="1" smtClean="0"/>
              <a:t>судиите</a:t>
            </a:r>
            <a:r>
              <a:rPr lang="en-US" sz="3000" dirty="0" smtClean="0"/>
              <a:t>.</a:t>
            </a:r>
          </a:p>
        </p:txBody>
      </p:sp>
      <p:sp>
        <p:nvSpPr>
          <p:cNvPr id="3072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79E0E2E3-2E6F-40DE-AAF1-25490560B558}" type="slidenum">
              <a:rPr lang="en-US" smtClean="0">
                <a:solidFill>
                  <a:srgbClr val="898989"/>
                </a:solidFill>
              </a:rPr>
              <a:pPr eaLnBrk="1" hangingPunct="1"/>
              <a:t>29</a:t>
            </a:fld>
            <a:endParaRPr lang="en-US" smtClean="0">
              <a:solidFill>
                <a:srgbClr val="898989"/>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slov 1"/>
          <p:cNvSpPr>
            <a:spLocks noGrp="1"/>
          </p:cNvSpPr>
          <p:nvPr>
            <p:ph type="title"/>
          </p:nvPr>
        </p:nvSpPr>
        <p:spPr/>
        <p:txBody>
          <a:bodyPr/>
          <a:lstStyle/>
          <a:p>
            <a:endParaRPr lang="en-US" smtClean="0"/>
          </a:p>
        </p:txBody>
      </p:sp>
      <p:sp>
        <p:nvSpPr>
          <p:cNvPr id="4099" name="Ograda vsebine 2"/>
          <p:cNvSpPr>
            <a:spLocks noGrp="1"/>
          </p:cNvSpPr>
          <p:nvPr>
            <p:ph idx="1"/>
          </p:nvPr>
        </p:nvSpPr>
        <p:spPr/>
        <p:txBody>
          <a:bodyPr/>
          <a:lstStyle/>
          <a:p>
            <a:r>
              <a:rPr lang="en-US" smtClean="0"/>
              <a:t>Запознавање со темата Меѓународна соработка</a:t>
            </a:r>
          </a:p>
          <a:p>
            <a:r>
              <a:rPr lang="en-US" smtClean="0"/>
              <a:t>Специфики на кривичните дела што се вршат преку интернет</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ítulo 1"/>
          <p:cNvSpPr>
            <a:spLocks noGrp="1"/>
          </p:cNvSpPr>
          <p:nvPr>
            <p:ph type="title"/>
          </p:nvPr>
        </p:nvSpPr>
        <p:spPr/>
        <p:txBody>
          <a:bodyPr/>
          <a:lstStyle/>
          <a:p>
            <a:r>
              <a:rPr lang="en-US" sz="3200" b="1" smtClean="0"/>
              <a:t>Некои практични прашања во однос на меѓународните истраги за компјутерски криминал</a:t>
            </a:r>
          </a:p>
        </p:txBody>
      </p:sp>
      <p:sp>
        <p:nvSpPr>
          <p:cNvPr id="31747" name="Marcador de Posição de Conteúdo 2"/>
          <p:cNvSpPr>
            <a:spLocks noGrp="1"/>
          </p:cNvSpPr>
          <p:nvPr>
            <p:ph idx="1"/>
          </p:nvPr>
        </p:nvSpPr>
        <p:spPr>
          <a:xfrm>
            <a:off x="457200" y="2492375"/>
            <a:ext cx="8229600" cy="3633788"/>
          </a:xfrm>
        </p:spPr>
        <p:txBody>
          <a:bodyPr/>
          <a:lstStyle/>
          <a:p>
            <a:r>
              <a:rPr lang="en-US" sz="2800" b="1" smtClean="0"/>
              <a:t>Бидете подготвени за доцнења</a:t>
            </a:r>
            <a:r>
              <a:rPr lang="en-US" sz="2800" smtClean="0"/>
              <a:t> поради различните нивоа на значење на истрагите за компјутерски криминал во различни земји.</a:t>
            </a:r>
          </a:p>
          <a:p>
            <a:pPr>
              <a:buFont typeface="Arial" charset="0"/>
              <a:buNone/>
            </a:pPr>
            <a:endParaRPr lang="en-US" sz="2800" smtClean="0"/>
          </a:p>
          <a:p>
            <a:r>
              <a:rPr lang="en-US" sz="2800" smtClean="0"/>
              <a:t>Размислете да обезбедите техничка и експертска поддршка ако страната до која е поднесено барањето нема сопствени капацитети да го изврши. </a:t>
            </a:r>
          </a:p>
          <a:p>
            <a:endParaRPr lang="en-US" smtClean="0"/>
          </a:p>
        </p:txBody>
      </p:sp>
      <p:sp>
        <p:nvSpPr>
          <p:cNvPr id="3174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1A624BBC-A7BB-4922-99A6-CD2F345B0849}" type="slidenum">
              <a:rPr lang="en-US" smtClean="0">
                <a:solidFill>
                  <a:srgbClr val="898989"/>
                </a:solidFill>
              </a:rPr>
              <a:pPr eaLnBrk="1" hangingPunct="1"/>
              <a:t>30</a:t>
            </a:fld>
            <a:endParaRPr lang="en-US" smtClean="0">
              <a:solidFill>
                <a:srgbClr val="898989"/>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ítulo 1"/>
          <p:cNvSpPr>
            <a:spLocks noGrp="1"/>
          </p:cNvSpPr>
          <p:nvPr>
            <p:ph type="title"/>
          </p:nvPr>
        </p:nvSpPr>
        <p:spPr/>
        <p:txBody>
          <a:bodyPr/>
          <a:lstStyle/>
          <a:p>
            <a:r>
              <a:rPr lang="en-US" sz="3200" b="1" smtClean="0"/>
              <a:t>Некои практични прашања во однос на меѓународните истраги за компјутерски криминал</a:t>
            </a:r>
          </a:p>
        </p:txBody>
      </p:sp>
      <p:sp>
        <p:nvSpPr>
          <p:cNvPr id="32771" name="Marcador de Posição de Conteúdo 2"/>
          <p:cNvSpPr>
            <a:spLocks noGrp="1"/>
          </p:cNvSpPr>
          <p:nvPr>
            <p:ph idx="1"/>
          </p:nvPr>
        </p:nvSpPr>
        <p:spPr>
          <a:xfrm>
            <a:off x="457200" y="2349500"/>
            <a:ext cx="8229600" cy="3776663"/>
          </a:xfrm>
        </p:spPr>
        <p:txBody>
          <a:bodyPr/>
          <a:lstStyle/>
          <a:p>
            <a:r>
              <a:rPr lang="en-US" sz="2800" b="1" smtClean="0"/>
              <a:t>Размислете да побарате и да употребите конвенционални/ традиционални истражни алатки и мерки секогаш кога е можно -</a:t>
            </a:r>
            <a:r>
              <a:rPr lang="en-US" sz="2800" smtClean="0"/>
              <a:t> полициските службеници/обвинителите што повеќе се навикнати на тоа би можеле понекогаш еднакво да ѝ послужат на целта и да обезбедат доволно докази за успешна истрага и кривична постапка.</a:t>
            </a:r>
          </a:p>
        </p:txBody>
      </p:sp>
      <p:sp>
        <p:nvSpPr>
          <p:cNvPr id="327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FB18814F-4CB6-4E0E-9169-6BD0045FEADE}" type="slidenum">
              <a:rPr lang="en-US" smtClean="0">
                <a:solidFill>
                  <a:srgbClr val="898989"/>
                </a:solidFill>
              </a:rPr>
              <a:pPr eaLnBrk="1" hangingPunct="1"/>
              <a:t>31</a:t>
            </a:fld>
            <a:endParaRPr lang="en-US" smtClean="0">
              <a:solidFill>
                <a:srgbClr val="898989"/>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r>
              <a:rPr lang="en-US" sz="5400" b="1"/>
              <a:t>Прашања</a:t>
            </a:r>
          </a:p>
        </p:txBody>
      </p:sp>
      <p:sp>
        <p:nvSpPr>
          <p:cNvPr id="3379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BC4C92A6-D6D3-497B-ABDE-0E5828AA3454}" type="slidenum">
              <a:rPr lang="en-US" smtClean="0">
                <a:solidFill>
                  <a:srgbClr val="898989"/>
                </a:solidFill>
              </a:rPr>
              <a:pPr eaLnBrk="1" hangingPunct="1"/>
              <a:t>32</a:t>
            </a:fld>
            <a:endParaRPr lang="en-US" smtClean="0">
              <a:solidFill>
                <a:srgbClr val="898989"/>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Naslov 1"/>
          <p:cNvSpPr>
            <a:spLocks noGrp="1"/>
          </p:cNvSpPr>
          <p:nvPr>
            <p:ph type="title"/>
          </p:nvPr>
        </p:nvSpPr>
        <p:spPr>
          <a:xfrm>
            <a:off x="468313" y="1052513"/>
            <a:ext cx="8229600" cy="661987"/>
          </a:xfrm>
        </p:spPr>
        <p:txBody>
          <a:bodyPr/>
          <a:lstStyle/>
          <a:p>
            <a:r>
              <a:rPr lang="en-US" smtClean="0"/>
              <a:t> </a:t>
            </a:r>
            <a:r>
              <a:rPr lang="en-US" b="1" smtClean="0"/>
              <a:t>Прашања:</a:t>
            </a:r>
            <a:endParaRPr lang="en-US" smtClean="0"/>
          </a:p>
        </p:txBody>
      </p:sp>
      <p:sp>
        <p:nvSpPr>
          <p:cNvPr id="34819" name="Ograda vsebine 2"/>
          <p:cNvSpPr>
            <a:spLocks noGrp="1"/>
          </p:cNvSpPr>
          <p:nvPr>
            <p:ph idx="1"/>
          </p:nvPr>
        </p:nvSpPr>
        <p:spPr/>
        <p:txBody>
          <a:bodyPr/>
          <a:lstStyle/>
          <a:p>
            <a:r>
              <a:rPr lang="en-US" sz="1800" dirty="0" err="1" smtClean="0"/>
              <a:t>Кои</a:t>
            </a:r>
            <a:r>
              <a:rPr lang="en-US" sz="1800" dirty="0" smtClean="0"/>
              <a:t> </a:t>
            </a:r>
            <a:r>
              <a:rPr lang="en-US" sz="1800" dirty="0" err="1" smtClean="0"/>
              <a:t>домашни</a:t>
            </a:r>
            <a:r>
              <a:rPr lang="en-US" sz="1800" dirty="0" smtClean="0"/>
              <a:t> </a:t>
            </a:r>
            <a:r>
              <a:rPr lang="en-US" sz="1800" dirty="0" err="1" smtClean="0"/>
              <a:t>органи</a:t>
            </a:r>
            <a:r>
              <a:rPr lang="en-US" sz="1800" dirty="0" smtClean="0"/>
              <a:t> </a:t>
            </a:r>
            <a:r>
              <a:rPr lang="en-US" sz="1800" dirty="0" err="1" smtClean="0"/>
              <a:t>се</a:t>
            </a:r>
            <a:r>
              <a:rPr lang="en-US" sz="1800" dirty="0" smtClean="0"/>
              <a:t> </a:t>
            </a:r>
            <a:r>
              <a:rPr lang="en-US" sz="1800" dirty="0" err="1" smtClean="0"/>
              <a:t>вклучени</a:t>
            </a:r>
            <a:r>
              <a:rPr lang="en-US" sz="1800" dirty="0" smtClean="0"/>
              <a:t> </a:t>
            </a:r>
            <a:r>
              <a:rPr lang="en-US" sz="1800" dirty="0" err="1" smtClean="0"/>
              <a:t>во</a:t>
            </a:r>
            <a:r>
              <a:rPr lang="en-US" sz="1800" dirty="0" smtClean="0"/>
              <a:t> </a:t>
            </a:r>
            <a:r>
              <a:rPr lang="en-US" sz="1800" dirty="0" err="1" smtClean="0"/>
              <a:t>меѓународната</a:t>
            </a:r>
            <a:r>
              <a:rPr lang="en-US" sz="1800" dirty="0" smtClean="0"/>
              <a:t> </a:t>
            </a:r>
            <a:r>
              <a:rPr lang="en-US" sz="1800" dirty="0" err="1" smtClean="0"/>
              <a:t>соработка</a:t>
            </a:r>
            <a:r>
              <a:rPr lang="en-US" sz="1800" dirty="0" smtClean="0"/>
              <a:t>: </a:t>
            </a:r>
            <a:r>
              <a:rPr lang="en-US" sz="1800" dirty="0" err="1" smtClean="0"/>
              <a:t>размена</a:t>
            </a:r>
            <a:r>
              <a:rPr lang="en-US" sz="1800" dirty="0" smtClean="0"/>
              <a:t> </a:t>
            </a:r>
            <a:r>
              <a:rPr lang="en-US" sz="1800" dirty="0" err="1" smtClean="0"/>
              <a:t>на</a:t>
            </a:r>
            <a:r>
              <a:rPr lang="en-US" sz="1800" dirty="0" smtClean="0"/>
              <a:t> </a:t>
            </a:r>
            <a:r>
              <a:rPr lang="en-US" sz="1800" dirty="0" err="1" smtClean="0"/>
              <a:t>информации</a:t>
            </a:r>
            <a:r>
              <a:rPr lang="en-US" sz="1800" dirty="0" smtClean="0"/>
              <a:t>, </a:t>
            </a:r>
            <a:r>
              <a:rPr lang="en-US" sz="1800" dirty="0" err="1" smtClean="0"/>
              <a:t>меѓусебна</a:t>
            </a:r>
            <a:r>
              <a:rPr lang="en-US" sz="1800" dirty="0" smtClean="0"/>
              <a:t> </a:t>
            </a:r>
            <a:r>
              <a:rPr lang="en-US" sz="1800" dirty="0" err="1" smtClean="0"/>
              <a:t>правна</a:t>
            </a:r>
            <a:r>
              <a:rPr lang="en-US" sz="1800" dirty="0" smtClean="0"/>
              <a:t> </a:t>
            </a:r>
            <a:r>
              <a:rPr lang="en-US" sz="1800" dirty="0" err="1" smtClean="0"/>
              <a:t>помош</a:t>
            </a:r>
            <a:r>
              <a:rPr lang="en-US" sz="1800" dirty="0" smtClean="0"/>
              <a:t> и </a:t>
            </a:r>
            <a:r>
              <a:rPr lang="en-US" sz="1800" dirty="0" err="1" smtClean="0"/>
              <a:t>одложување</a:t>
            </a:r>
            <a:r>
              <a:rPr lang="en-US" sz="1800" dirty="0" smtClean="0"/>
              <a:t> </a:t>
            </a:r>
            <a:r>
              <a:rPr lang="en-US" sz="1800" dirty="0" err="1" smtClean="0"/>
              <a:t>на</a:t>
            </a:r>
            <a:r>
              <a:rPr lang="en-US" sz="1800" dirty="0" smtClean="0"/>
              <a:t> </a:t>
            </a:r>
            <a:r>
              <a:rPr lang="en-US" sz="1800" dirty="0" err="1" smtClean="0"/>
              <a:t>трансакции</a:t>
            </a:r>
            <a:r>
              <a:rPr lang="en-US" sz="1800" dirty="0" smtClean="0"/>
              <a:t>?</a:t>
            </a:r>
          </a:p>
          <a:p>
            <a:r>
              <a:rPr lang="en-US" sz="1800" dirty="0" err="1" smtClean="0"/>
              <a:t>Релевантните</a:t>
            </a:r>
            <a:r>
              <a:rPr lang="en-US" sz="1800" dirty="0" smtClean="0"/>
              <a:t> </a:t>
            </a:r>
            <a:r>
              <a:rPr lang="en-US" sz="1800" dirty="0" err="1" smtClean="0"/>
              <a:t>мрежи</a:t>
            </a:r>
            <a:r>
              <a:rPr lang="en-US" sz="1800" dirty="0" smtClean="0"/>
              <a:t> и </a:t>
            </a:r>
            <a:r>
              <a:rPr lang="en-US" sz="1800" dirty="0" err="1" smtClean="0"/>
              <a:t>организации</a:t>
            </a:r>
            <a:r>
              <a:rPr lang="en-US" sz="1800" dirty="0" smtClean="0"/>
              <a:t>? </a:t>
            </a:r>
            <a:r>
              <a:rPr lang="en-US" sz="1800" dirty="0" err="1" smtClean="0"/>
              <a:t>Кои</a:t>
            </a:r>
            <a:r>
              <a:rPr lang="en-US" sz="1800" dirty="0" smtClean="0"/>
              <a:t> </a:t>
            </a:r>
            <a:r>
              <a:rPr lang="en-US" sz="1800" dirty="0" err="1" smtClean="0"/>
              <a:t>се</a:t>
            </a:r>
            <a:r>
              <a:rPr lang="en-US" sz="1800" dirty="0" smtClean="0"/>
              <a:t> </a:t>
            </a:r>
            <a:r>
              <a:rPr lang="en-US" sz="1800" dirty="0" err="1" smtClean="0"/>
              <a:t>националните</a:t>
            </a:r>
            <a:r>
              <a:rPr lang="en-US" sz="1800" dirty="0" smtClean="0"/>
              <a:t> </a:t>
            </a:r>
            <a:r>
              <a:rPr lang="en-US" sz="1800" dirty="0" err="1" smtClean="0"/>
              <a:t>точки</a:t>
            </a:r>
            <a:r>
              <a:rPr lang="en-US" sz="1800" dirty="0" smtClean="0"/>
              <a:t> </a:t>
            </a:r>
            <a:r>
              <a:rPr lang="en-US" sz="1800" dirty="0" err="1" smtClean="0"/>
              <a:t>за</a:t>
            </a:r>
            <a:r>
              <a:rPr lang="en-US" sz="1800" dirty="0" smtClean="0"/>
              <a:t> </a:t>
            </a:r>
            <a:r>
              <a:rPr lang="en-US" sz="1800" dirty="0" err="1" smtClean="0"/>
              <a:t>контакт</a:t>
            </a:r>
            <a:r>
              <a:rPr lang="en-US" sz="1800" dirty="0" smtClean="0"/>
              <a:t>?</a:t>
            </a:r>
          </a:p>
          <a:p>
            <a:r>
              <a:rPr lang="en-US" sz="1800" dirty="0" err="1" smtClean="0"/>
              <a:t>Кој</a:t>
            </a:r>
            <a:r>
              <a:rPr lang="en-US" sz="1800" dirty="0" smtClean="0"/>
              <a:t> е </a:t>
            </a:r>
            <a:r>
              <a:rPr lang="en-US" sz="1800" dirty="0" err="1" smtClean="0"/>
              <a:t>централен</a:t>
            </a:r>
            <a:r>
              <a:rPr lang="en-US" sz="1800" dirty="0" smtClean="0"/>
              <a:t> </a:t>
            </a:r>
            <a:r>
              <a:rPr lang="en-US" sz="1800" dirty="0" err="1" smtClean="0"/>
              <a:t>орган</a:t>
            </a:r>
            <a:r>
              <a:rPr lang="en-US" sz="1800" dirty="0" smtClean="0"/>
              <a:t> </a:t>
            </a:r>
            <a:r>
              <a:rPr lang="en-US" sz="1800" dirty="0" err="1" smtClean="0"/>
              <a:t>за</a:t>
            </a:r>
            <a:r>
              <a:rPr lang="en-US" sz="1800" dirty="0" smtClean="0"/>
              <a:t> </a:t>
            </a:r>
            <a:r>
              <a:rPr lang="en-US" sz="1800" dirty="0" err="1" smtClean="0"/>
              <a:t>Конвенцијата</a:t>
            </a:r>
            <a:r>
              <a:rPr lang="en-US" sz="1800" dirty="0" smtClean="0"/>
              <a:t> </a:t>
            </a:r>
            <a:r>
              <a:rPr lang="en-US" sz="1800" dirty="0" err="1" smtClean="0"/>
              <a:t>од</a:t>
            </a:r>
            <a:r>
              <a:rPr lang="en-US" sz="1800" dirty="0" smtClean="0"/>
              <a:t> </a:t>
            </a:r>
            <a:r>
              <a:rPr lang="en-US" sz="1800" dirty="0" err="1" smtClean="0"/>
              <a:t>Варшава</a:t>
            </a:r>
            <a:r>
              <a:rPr lang="en-US" sz="1800" dirty="0" smtClean="0"/>
              <a:t> и </a:t>
            </a:r>
            <a:r>
              <a:rPr lang="en-US" sz="1800" dirty="0" err="1" smtClean="0"/>
              <a:t>за</a:t>
            </a:r>
            <a:r>
              <a:rPr lang="en-US" sz="1800" dirty="0" smtClean="0"/>
              <a:t> </a:t>
            </a:r>
            <a:r>
              <a:rPr lang="en-US" sz="1800" dirty="0" err="1" smtClean="0"/>
              <a:t>Конвенцијата</a:t>
            </a:r>
            <a:r>
              <a:rPr lang="en-US" sz="1800" dirty="0" smtClean="0"/>
              <a:t> </a:t>
            </a:r>
            <a:r>
              <a:rPr lang="en-US" sz="1800" dirty="0" err="1" smtClean="0"/>
              <a:t>од</a:t>
            </a:r>
            <a:r>
              <a:rPr lang="en-US" sz="1800" dirty="0" smtClean="0"/>
              <a:t> </a:t>
            </a:r>
            <a:r>
              <a:rPr lang="en-US" sz="1800" dirty="0" err="1" smtClean="0"/>
              <a:t>Будимпешта</a:t>
            </a:r>
            <a:r>
              <a:rPr lang="en-US" sz="1800" dirty="0" smtClean="0"/>
              <a:t>?</a:t>
            </a:r>
          </a:p>
          <a:p>
            <a:r>
              <a:rPr lang="en-US" sz="1800" dirty="0" err="1" smtClean="0"/>
              <a:t>Кои</a:t>
            </a:r>
            <a:r>
              <a:rPr lang="en-US" sz="1800" dirty="0" smtClean="0"/>
              <a:t> </a:t>
            </a:r>
            <a:r>
              <a:rPr lang="en-US" sz="1800" dirty="0" err="1" smtClean="0"/>
              <a:t>информации</a:t>
            </a:r>
            <a:r>
              <a:rPr lang="en-US" sz="1800" dirty="0" smtClean="0"/>
              <a:t> </a:t>
            </a:r>
            <a:r>
              <a:rPr lang="en-US" sz="1800" dirty="0" err="1" smtClean="0"/>
              <a:t>може</a:t>
            </a:r>
            <a:r>
              <a:rPr lang="en-US" sz="1800" dirty="0" smtClean="0"/>
              <a:t> </a:t>
            </a:r>
            <a:r>
              <a:rPr lang="en-US" sz="1800" dirty="0" err="1" smtClean="0"/>
              <a:t>да</a:t>
            </a:r>
            <a:r>
              <a:rPr lang="en-US" sz="1800" dirty="0" smtClean="0"/>
              <a:t> </a:t>
            </a:r>
            <a:r>
              <a:rPr lang="en-US" sz="1800" dirty="0" err="1" smtClean="0"/>
              <a:t>се</a:t>
            </a:r>
            <a:r>
              <a:rPr lang="en-US" sz="1800" dirty="0" smtClean="0"/>
              <a:t> </a:t>
            </a:r>
            <a:r>
              <a:rPr lang="en-US" sz="1800" dirty="0" err="1" smtClean="0"/>
              <a:t>побараат</a:t>
            </a:r>
            <a:r>
              <a:rPr lang="en-US" sz="1800" dirty="0" smtClean="0"/>
              <a:t> и </a:t>
            </a:r>
            <a:r>
              <a:rPr lang="en-US" sz="1800" dirty="0" err="1" smtClean="0"/>
              <a:t>кои</a:t>
            </a:r>
            <a:r>
              <a:rPr lang="en-US" sz="1800" dirty="0" smtClean="0"/>
              <a:t> </a:t>
            </a:r>
            <a:r>
              <a:rPr lang="en-US" sz="1800" dirty="0" err="1" smtClean="0"/>
              <a:t>процедурални</a:t>
            </a:r>
            <a:r>
              <a:rPr lang="en-US" sz="1800" dirty="0" smtClean="0"/>
              <a:t> </a:t>
            </a:r>
            <a:r>
              <a:rPr lang="en-US" sz="1800" dirty="0" err="1" smtClean="0"/>
              <a:t>барања</a:t>
            </a:r>
            <a:r>
              <a:rPr lang="en-US" sz="1800" dirty="0" smtClean="0"/>
              <a:t> </a:t>
            </a:r>
            <a:r>
              <a:rPr lang="en-US" sz="1800" dirty="0" err="1" smtClean="0"/>
              <a:t>може</a:t>
            </a:r>
            <a:r>
              <a:rPr lang="en-US" sz="1800" dirty="0" smtClean="0"/>
              <a:t> </a:t>
            </a:r>
            <a:r>
              <a:rPr lang="en-US" sz="1800" dirty="0" err="1" smtClean="0"/>
              <a:t>да</a:t>
            </a:r>
            <a:r>
              <a:rPr lang="en-US" sz="1800" dirty="0" smtClean="0"/>
              <a:t> </a:t>
            </a:r>
            <a:r>
              <a:rPr lang="en-US" sz="1800" dirty="0" err="1" smtClean="0"/>
              <a:t>се</a:t>
            </a:r>
            <a:r>
              <a:rPr lang="en-US" sz="1800" dirty="0" smtClean="0"/>
              <a:t> </a:t>
            </a:r>
            <a:r>
              <a:rPr lang="en-US" sz="1800" dirty="0" err="1" smtClean="0"/>
              <a:t>дадат</a:t>
            </a:r>
            <a:r>
              <a:rPr lang="en-US" sz="1800" dirty="0" smtClean="0"/>
              <a:t> </a:t>
            </a:r>
            <a:r>
              <a:rPr lang="en-US" sz="1800" dirty="0" err="1" smtClean="0"/>
              <a:t>врз</a:t>
            </a:r>
            <a:r>
              <a:rPr lang="en-US" sz="1800" dirty="0" smtClean="0"/>
              <a:t> </a:t>
            </a:r>
            <a:r>
              <a:rPr lang="en-US" sz="1800" dirty="0" err="1" smtClean="0"/>
              <a:t>основа</a:t>
            </a:r>
            <a:r>
              <a:rPr lang="en-US" sz="1800" dirty="0" smtClean="0"/>
              <a:t> </a:t>
            </a:r>
            <a:r>
              <a:rPr lang="en-US" sz="1800" dirty="0" err="1" smtClean="0"/>
              <a:t>на</a:t>
            </a:r>
            <a:r>
              <a:rPr lang="en-US" sz="1800" dirty="0" smtClean="0"/>
              <a:t> </a:t>
            </a:r>
            <a:r>
              <a:rPr lang="en-US" sz="1800" dirty="0" err="1" smtClean="0"/>
              <a:t>Конвенцијата</a:t>
            </a:r>
            <a:r>
              <a:rPr lang="en-US" sz="1800" dirty="0" smtClean="0"/>
              <a:t> </a:t>
            </a:r>
            <a:r>
              <a:rPr lang="en-US" sz="1800" dirty="0" err="1" smtClean="0"/>
              <a:t>од</a:t>
            </a:r>
            <a:r>
              <a:rPr lang="en-US" sz="1800" dirty="0" smtClean="0"/>
              <a:t> </a:t>
            </a:r>
            <a:r>
              <a:rPr lang="en-US" sz="1800" dirty="0" err="1" smtClean="0"/>
              <a:t>Варшава</a:t>
            </a:r>
            <a:r>
              <a:rPr lang="en-US" sz="1800" dirty="0" smtClean="0"/>
              <a:t> и </a:t>
            </a:r>
            <a:r>
              <a:rPr lang="en-US" sz="1800" dirty="0" err="1" smtClean="0"/>
              <a:t>на</a:t>
            </a:r>
            <a:r>
              <a:rPr lang="en-US" sz="1800" dirty="0" smtClean="0"/>
              <a:t> </a:t>
            </a:r>
            <a:r>
              <a:rPr lang="en-US" sz="1800" dirty="0" err="1" smtClean="0"/>
              <a:t>Конвенцијата</a:t>
            </a:r>
            <a:r>
              <a:rPr lang="en-US" sz="1800" dirty="0" smtClean="0"/>
              <a:t> </a:t>
            </a:r>
            <a:r>
              <a:rPr lang="en-US" sz="1800" dirty="0" err="1" smtClean="0"/>
              <a:t>од</a:t>
            </a:r>
            <a:r>
              <a:rPr lang="en-US" sz="1800" dirty="0" smtClean="0"/>
              <a:t> </a:t>
            </a:r>
            <a:r>
              <a:rPr lang="en-US" sz="1800" dirty="0" err="1" smtClean="0"/>
              <a:t>Будимпешта</a:t>
            </a:r>
            <a:r>
              <a:rPr lang="en-US" sz="1800" dirty="0" smtClean="0"/>
              <a:t>? </a:t>
            </a:r>
          </a:p>
          <a:p>
            <a:r>
              <a:rPr lang="en-US" sz="1800" dirty="0" err="1" smtClean="0"/>
              <a:t>Кое</a:t>
            </a:r>
            <a:r>
              <a:rPr lang="en-US" sz="1800" dirty="0" smtClean="0"/>
              <a:t> е </a:t>
            </a:r>
            <a:r>
              <a:rPr lang="en-US" sz="1800" dirty="0" err="1" smtClean="0"/>
              <a:t>релевантното</a:t>
            </a:r>
            <a:r>
              <a:rPr lang="en-US" sz="1800" dirty="0" smtClean="0"/>
              <a:t> </a:t>
            </a:r>
            <a:r>
              <a:rPr lang="en-US" sz="1800" dirty="0" err="1" smtClean="0"/>
              <a:t>национално</a:t>
            </a:r>
            <a:r>
              <a:rPr lang="en-US" sz="1800" dirty="0" smtClean="0"/>
              <a:t> </a:t>
            </a:r>
            <a:r>
              <a:rPr lang="en-US" sz="1800" dirty="0" err="1" smtClean="0"/>
              <a:t>законодавство</a:t>
            </a:r>
            <a:r>
              <a:rPr lang="en-US" sz="1800" dirty="0" smtClean="0"/>
              <a:t> </a:t>
            </a:r>
            <a:r>
              <a:rPr lang="en-US" sz="1800" dirty="0" err="1" smtClean="0"/>
              <a:t>за</a:t>
            </a:r>
            <a:r>
              <a:rPr lang="en-US" sz="1800" dirty="0" smtClean="0"/>
              <a:t> </a:t>
            </a:r>
            <a:r>
              <a:rPr lang="en-US" sz="1800" dirty="0" err="1" smtClean="0"/>
              <a:t>меѓународна</a:t>
            </a:r>
            <a:r>
              <a:rPr lang="en-US" sz="1800" dirty="0" smtClean="0"/>
              <a:t> </a:t>
            </a:r>
            <a:r>
              <a:rPr lang="en-US" sz="1800" dirty="0" err="1" smtClean="0"/>
              <a:t>соработка</a:t>
            </a:r>
            <a:r>
              <a:rPr lang="en-US" sz="1800" dirty="0" smtClean="0"/>
              <a:t> (</a:t>
            </a:r>
            <a:r>
              <a:rPr lang="en-US" sz="1800" dirty="0" err="1" smtClean="0"/>
              <a:t>полиција</a:t>
            </a:r>
            <a:r>
              <a:rPr lang="en-US" sz="1800" dirty="0" smtClean="0"/>
              <a:t>, </a:t>
            </a:r>
            <a:r>
              <a:rPr lang="en-US" sz="1800" dirty="0" err="1" smtClean="0"/>
              <a:t>обвинители</a:t>
            </a:r>
            <a:r>
              <a:rPr lang="en-US" sz="1800" dirty="0" smtClean="0"/>
              <a:t>, </a:t>
            </a:r>
            <a:r>
              <a:rPr lang="en-US" sz="1800" dirty="0" err="1" smtClean="0"/>
              <a:t>меѓусебна</a:t>
            </a:r>
            <a:r>
              <a:rPr lang="en-US" sz="1800" dirty="0" smtClean="0"/>
              <a:t> </a:t>
            </a:r>
            <a:r>
              <a:rPr lang="en-US" sz="1800" dirty="0" err="1" smtClean="0"/>
              <a:t>правна</a:t>
            </a:r>
            <a:r>
              <a:rPr lang="en-US" sz="1800" dirty="0" smtClean="0"/>
              <a:t> </a:t>
            </a:r>
            <a:r>
              <a:rPr lang="en-US" sz="1800" dirty="0" err="1" smtClean="0"/>
              <a:t>помош</a:t>
            </a:r>
            <a:r>
              <a:rPr lang="en-US" sz="1800" dirty="0" smtClean="0"/>
              <a:t>)?</a:t>
            </a:r>
          </a:p>
          <a:p>
            <a:r>
              <a:rPr lang="en-US" sz="1800" dirty="0" err="1" smtClean="0"/>
              <a:t>Каква</a:t>
            </a:r>
            <a:r>
              <a:rPr lang="en-US" sz="1800" dirty="0" smtClean="0"/>
              <a:t> е </a:t>
            </a:r>
            <a:r>
              <a:rPr lang="en-US" sz="1800" dirty="0" err="1" smtClean="0"/>
              <a:t>практиката</a:t>
            </a:r>
            <a:r>
              <a:rPr lang="en-US" sz="1800" dirty="0" smtClean="0"/>
              <a:t> </a:t>
            </a:r>
            <a:r>
              <a:rPr lang="en-US" sz="1800" dirty="0" err="1" smtClean="0"/>
              <a:t>со</a:t>
            </a:r>
            <a:r>
              <a:rPr lang="en-US" sz="1800" dirty="0" smtClean="0"/>
              <a:t> </a:t>
            </a:r>
            <a:r>
              <a:rPr lang="en-US" sz="1800" dirty="0" err="1" smtClean="0"/>
              <a:t>директната</a:t>
            </a:r>
            <a:r>
              <a:rPr lang="en-US" sz="1800" dirty="0" smtClean="0"/>
              <a:t> </a:t>
            </a:r>
            <a:r>
              <a:rPr lang="en-US" sz="1800" dirty="0" err="1" smtClean="0"/>
              <a:t>соработка</a:t>
            </a:r>
            <a:r>
              <a:rPr lang="en-US" sz="1800" dirty="0" smtClean="0"/>
              <a:t> </a:t>
            </a:r>
            <a:r>
              <a:rPr lang="en-US" sz="1800" dirty="0" err="1" smtClean="0"/>
              <a:t>со</a:t>
            </a:r>
            <a:r>
              <a:rPr lang="en-US" sz="1800" dirty="0" smtClean="0"/>
              <a:t> </a:t>
            </a:r>
            <a:r>
              <a:rPr lang="en-US" sz="1800" dirty="0" err="1" smtClean="0"/>
              <a:t>провајдерите</a:t>
            </a:r>
            <a:r>
              <a:rPr lang="en-US" sz="1800" dirty="0" smtClean="0"/>
              <a:t> </a:t>
            </a:r>
            <a:r>
              <a:rPr lang="en-US" sz="1800" dirty="0" err="1" smtClean="0"/>
              <a:t>на</a:t>
            </a:r>
            <a:r>
              <a:rPr lang="en-US" sz="1800" dirty="0" smtClean="0"/>
              <a:t> </a:t>
            </a:r>
            <a:r>
              <a:rPr lang="en-US" sz="1800" dirty="0" err="1" smtClean="0"/>
              <a:t>управувани</a:t>
            </a:r>
            <a:r>
              <a:rPr lang="en-US" sz="1800" dirty="0" smtClean="0"/>
              <a:t> </a:t>
            </a:r>
            <a:r>
              <a:rPr lang="en-US" sz="1800" dirty="0" err="1" smtClean="0"/>
              <a:t>услуги</a:t>
            </a:r>
            <a:r>
              <a:rPr lang="en-US" sz="1800" dirty="0" smtClean="0"/>
              <a:t> </a:t>
            </a:r>
            <a:r>
              <a:rPr lang="en-US" sz="1800" dirty="0" err="1" smtClean="0"/>
              <a:t>во</a:t>
            </a:r>
            <a:r>
              <a:rPr lang="en-US" sz="1800" dirty="0" smtClean="0"/>
              <a:t> САД? </a:t>
            </a:r>
          </a:p>
          <a:p>
            <a:r>
              <a:rPr lang="en-US" sz="1800" dirty="0" err="1" smtClean="0">
                <a:solidFill>
                  <a:srgbClr val="000000"/>
                </a:solidFill>
              </a:rPr>
              <a:t>Податоци</a:t>
            </a:r>
            <a:r>
              <a:rPr lang="en-US" sz="1800" dirty="0" smtClean="0">
                <a:solidFill>
                  <a:srgbClr val="000000"/>
                </a:solidFill>
              </a:rPr>
              <a:t> </a:t>
            </a:r>
            <a:r>
              <a:rPr lang="en-US" sz="1800" dirty="0" err="1" smtClean="0">
                <a:solidFill>
                  <a:srgbClr val="000000"/>
                </a:solidFill>
              </a:rPr>
              <a:t>за</a:t>
            </a:r>
            <a:r>
              <a:rPr lang="en-US" sz="1800" dirty="0" smtClean="0">
                <a:solidFill>
                  <a:srgbClr val="000000"/>
                </a:solidFill>
              </a:rPr>
              <a:t> </a:t>
            </a:r>
            <a:r>
              <a:rPr lang="en-US" sz="1800" dirty="0" err="1" smtClean="0">
                <a:solidFill>
                  <a:srgbClr val="000000"/>
                </a:solidFill>
              </a:rPr>
              <a:t>меѓусебна</a:t>
            </a:r>
            <a:r>
              <a:rPr lang="en-US" sz="1800" dirty="0" smtClean="0">
                <a:solidFill>
                  <a:srgbClr val="000000"/>
                </a:solidFill>
              </a:rPr>
              <a:t> </a:t>
            </a:r>
            <a:r>
              <a:rPr lang="en-US" sz="1800" dirty="0" err="1" smtClean="0">
                <a:solidFill>
                  <a:srgbClr val="000000"/>
                </a:solidFill>
              </a:rPr>
              <a:t>правна</a:t>
            </a:r>
            <a:r>
              <a:rPr lang="en-US" sz="1800" dirty="0" smtClean="0">
                <a:solidFill>
                  <a:srgbClr val="000000"/>
                </a:solidFill>
              </a:rPr>
              <a:t> </a:t>
            </a:r>
            <a:r>
              <a:rPr lang="en-US" sz="1800" dirty="0" err="1" smtClean="0">
                <a:solidFill>
                  <a:srgbClr val="000000"/>
                </a:solidFill>
              </a:rPr>
              <a:t>помош</a:t>
            </a:r>
            <a:r>
              <a:rPr lang="en-US" sz="1800" dirty="0" smtClean="0">
                <a:solidFill>
                  <a:srgbClr val="000000"/>
                </a:solidFill>
              </a:rPr>
              <a:t>/СТАТИСТИЧКИ ПОДАТОЦИ?</a:t>
            </a:r>
          </a:p>
          <a:p>
            <a:endParaRPr lang="en-US" sz="1800" dirty="0" smtClean="0"/>
          </a:p>
          <a:p>
            <a:endParaRPr lang="en-US" sz="1800" dirty="0"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Naslov 1"/>
          <p:cNvSpPr>
            <a:spLocks noGrp="1"/>
          </p:cNvSpPr>
          <p:nvPr>
            <p:ph type="title"/>
          </p:nvPr>
        </p:nvSpPr>
        <p:spPr>
          <a:xfrm>
            <a:off x="468313" y="1052513"/>
            <a:ext cx="8229600" cy="647700"/>
          </a:xfrm>
        </p:spPr>
        <p:txBody>
          <a:bodyPr/>
          <a:lstStyle/>
          <a:p>
            <a:r>
              <a:rPr lang="en-US" sz="2800" b="1" smtClean="0"/>
              <a:t>Вежба</a:t>
            </a:r>
            <a:endParaRPr lang="en-US" sz="2800" smtClean="0"/>
          </a:p>
        </p:txBody>
      </p:sp>
      <p:graphicFrame>
        <p:nvGraphicFramePr>
          <p:cNvPr id="4" name="Označba mesta vsebine 3"/>
          <p:cNvGraphicFramePr>
            <a:graphicFrameLocks noGrp="1"/>
          </p:cNvGraphicFramePr>
          <p:nvPr>
            <p:ph idx="1"/>
          </p:nvPr>
        </p:nvGraphicFramePr>
        <p:xfrm>
          <a:off x="468313" y="1773238"/>
          <a:ext cx="8064500" cy="7102475"/>
        </p:xfrm>
        <a:graphic>
          <a:graphicData uri="http://schemas.openxmlformats.org/drawingml/2006/table">
            <a:tbl>
              <a:tblPr/>
              <a:tblGrid>
                <a:gridCol w="3959225"/>
                <a:gridCol w="4105275"/>
              </a:tblGrid>
              <a:tr h="7102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mk" sz="2000" b="1" i="0" u="none" strike="noStrike" cap="none" normalizeH="0" baseline="0" dirty="0">
                          <a:ln>
                            <a:noFill/>
                          </a:ln>
                          <a:solidFill>
                            <a:srgbClr val="002060"/>
                          </a:solidFill>
                          <a:effectLst/>
                          <a:latin typeface="Calibri" pitchFamily="34" charset="0"/>
                          <a:ea typeface="MS PGothic" pitchFamily="34" charset="-128"/>
                        </a:rPr>
                        <a:t>Разговарајте за домашните </a:t>
                      </a:r>
                      <a:r>
                        <a:rPr kumimoji="0" lang="mk" sz="2000" b="1" i="0" u="sng" strike="noStrike" cap="none" normalizeH="0" baseline="0" dirty="0">
                          <a:ln>
                            <a:noFill/>
                          </a:ln>
                          <a:solidFill>
                            <a:srgbClr val="002060"/>
                          </a:solidFill>
                          <a:effectLst/>
                          <a:latin typeface="Calibri" pitchFamily="34" charset="0"/>
                          <a:ea typeface="MS PGothic" pitchFamily="34" charset="-128"/>
                        </a:rPr>
                        <a:t>правни одредби</a:t>
                      </a:r>
                      <a:r>
                        <a:rPr kumimoji="0" lang="mk" sz="2000" b="1" i="0" u="none" strike="noStrike" cap="none" normalizeH="0" baseline="0" dirty="0">
                          <a:ln>
                            <a:noFill/>
                          </a:ln>
                          <a:solidFill>
                            <a:srgbClr val="002060"/>
                          </a:solidFill>
                          <a:effectLst/>
                          <a:latin typeface="Calibri" pitchFamily="34" charset="0"/>
                          <a:ea typeface="MS PGothic" pitchFamily="34" charset="-128"/>
                        </a:rPr>
                        <a:t> и за судската практика за:</a:t>
                      </a:r>
                      <a:r>
                        <a:rPr kumimoji="0" lang="mk" sz="2000" b="0" i="0" u="none" strike="noStrike" cap="none" normalizeH="0" baseline="0" dirty="0">
                          <a:ln>
                            <a:noFill/>
                          </a:ln>
                          <a:solidFill>
                            <a:srgbClr val="002060"/>
                          </a:solidFill>
                          <a:effectLst/>
                          <a:latin typeface="Calibri" pitchFamily="34" charset="0"/>
                          <a:ea typeface="MS PGothic" pitchFamily="34" charset="-128"/>
                        </a:rPr>
                        <a:t> </a:t>
                      </a:r>
                      <a:endParaRPr kumimoji="0" lang="mk" sz="2000" b="1" i="0" u="none" strike="noStrike" cap="none" normalizeH="0" baseline="0" dirty="0" smtClean="0">
                        <a:ln>
                          <a:noFill/>
                        </a:ln>
                        <a:solidFill>
                          <a:srgbClr val="00206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mk" sz="2000" b="1" i="0" u="none" strike="noStrike" cap="none" normalizeH="0" baseline="0" dirty="0" smtClean="0">
                        <a:ln>
                          <a:noFill/>
                        </a:ln>
                        <a:solidFill>
                          <a:srgbClr val="00206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mk" sz="2000" b="0" i="0" u="none" strike="noStrike" cap="none" normalizeH="0" baseline="0" dirty="0">
                          <a:ln>
                            <a:noFill/>
                          </a:ln>
                          <a:solidFill>
                            <a:srgbClr val="002060"/>
                          </a:solidFill>
                          <a:effectLst/>
                          <a:latin typeface="Calibri" pitchFamily="34" charset="0"/>
                          <a:ea typeface="MS PGothic" pitchFamily="34" charset="-128"/>
                        </a:rPr>
                        <a:t>Барања и спроведување меѓусебна правна помош: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2000" b="0" i="0" u="none" strike="noStrike" cap="none" normalizeH="0" baseline="0" dirty="0">
                          <a:ln>
                            <a:noFill/>
                          </a:ln>
                          <a:solidFill>
                            <a:srgbClr val="002060"/>
                          </a:solidFill>
                          <a:effectLst/>
                          <a:latin typeface="Calibri" pitchFamily="34" charset="0"/>
                          <a:ea typeface="MS PGothic" pitchFamily="34" charset="-128"/>
                        </a:rPr>
                        <a:t>пристап до банкарските податоци</a:t>
                      </a:r>
                      <a:endParaRPr kumimoji="0" lang="mk" sz="2000" b="0" i="0" u="none" strike="noStrike" cap="none" normalizeH="0" baseline="0" dirty="0" smtClean="0">
                        <a:ln>
                          <a:noFill/>
                        </a:ln>
                        <a:solidFill>
                          <a:srgbClr val="00206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2000" b="0" i="0" u="none" strike="noStrike" cap="none" normalizeH="0" baseline="0" dirty="0">
                          <a:ln>
                            <a:noFill/>
                          </a:ln>
                          <a:solidFill>
                            <a:srgbClr val="002060"/>
                          </a:solidFill>
                          <a:effectLst/>
                          <a:latin typeface="Calibri" pitchFamily="34" charset="0"/>
                          <a:ea typeface="MS PGothic" pitchFamily="34" charset="-128"/>
                        </a:rPr>
                        <a:t>пристап до претплатничките податоци на провајдерите на интернет-услуги, податоците за сообраќајот и за содржините, вклучувајќи и пресретнување</a:t>
                      </a:r>
                      <a:endParaRPr kumimoji="0" lang="mk" sz="2000" b="0" i="0" u="none" strike="noStrike" cap="none" normalizeH="0" baseline="0" dirty="0" smtClean="0">
                        <a:ln>
                          <a:noFill/>
                        </a:ln>
                        <a:solidFill>
                          <a:srgbClr val="00206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2000" b="0" i="0" u="none" strike="noStrike" cap="none" normalizeH="0" baseline="0" dirty="0">
                          <a:ln>
                            <a:noFill/>
                          </a:ln>
                          <a:solidFill>
                            <a:srgbClr val="002060"/>
                          </a:solidFill>
                          <a:effectLst/>
                          <a:latin typeface="Calibri" pitchFamily="34" charset="0"/>
                          <a:ea typeface="MS PGothic" pitchFamily="34" charset="-128"/>
                        </a:rPr>
                        <a:t>барање за зачувување податоци директно до провајдерите на интернет-услуги</a:t>
                      </a:r>
                      <a:endParaRPr kumimoji="0" lang="mk" sz="2000" b="0" i="0" u="none" strike="noStrike" cap="none" normalizeH="0" baseline="0" dirty="0" smtClean="0">
                        <a:ln>
                          <a:noFill/>
                        </a:ln>
                        <a:solidFill>
                          <a:srgbClr val="00206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2000" b="0" i="0" u="none" strike="noStrike" cap="none" normalizeH="0" baseline="0" dirty="0">
                          <a:ln>
                            <a:noFill/>
                          </a:ln>
                          <a:solidFill>
                            <a:srgbClr val="002060"/>
                          </a:solidFill>
                          <a:effectLst/>
                          <a:latin typeface="Calibri" pitchFamily="34" charset="0"/>
                          <a:ea typeface="MS PGothic" pitchFamily="34" charset="-128"/>
                        </a:rPr>
                        <a:t>пристап, запленување и форензичка анализа на складирани компјутерски податоци (е-докази) </a:t>
                      </a:r>
                      <a:endParaRPr kumimoji="0" lang="mk" sz="2000" b="0" i="0" u="none" strike="noStrike" cap="none" normalizeH="0" baseline="0" dirty="0" smtClean="0">
                        <a:ln>
                          <a:noFill/>
                        </a:ln>
                        <a:solidFill>
                          <a:srgbClr val="00206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2000" b="0" i="0" u="none" strike="noStrike" cap="none" normalizeH="0" baseline="0" dirty="0">
                          <a:ln>
                            <a:noFill/>
                          </a:ln>
                          <a:solidFill>
                            <a:srgbClr val="002060"/>
                          </a:solidFill>
                          <a:effectLst/>
                          <a:latin typeface="Calibri" pitchFamily="34" charset="0"/>
                          <a:ea typeface="MS PGothic" pitchFamily="34" charset="-128"/>
                        </a:rPr>
                        <a:t>Замрзнување на трансакција/имот</a:t>
                      </a:r>
                      <a:endParaRPr kumimoji="0" lang="mk" sz="2000" b="0" i="0" u="none" strike="noStrike" cap="none" normalizeH="0" baseline="0" dirty="0" smtClean="0">
                        <a:ln>
                          <a:noFill/>
                        </a:ln>
                        <a:solidFill>
                          <a:srgbClr val="00206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2000" b="0" i="0" u="none" strike="noStrike" cap="none" normalizeH="0" baseline="0" dirty="0">
                          <a:ln>
                            <a:noFill/>
                          </a:ln>
                          <a:solidFill>
                            <a:srgbClr val="002060"/>
                          </a:solidFill>
                          <a:effectLst/>
                          <a:latin typeface="Calibri" pitchFamily="34" charset="0"/>
                          <a:ea typeface="MS PGothic" pitchFamily="34" charset="-128"/>
                        </a:rPr>
                        <a:t>Конфискација на имот</a:t>
                      </a:r>
                      <a:endParaRPr kumimoji="0" lang="mk" sz="2000" b="0" i="0" u="none" strike="noStrike" cap="none" normalizeH="0" baseline="0" dirty="0" smtClean="0">
                        <a:ln>
                          <a:noFill/>
                        </a:ln>
                        <a:solidFill>
                          <a:srgbClr val="00206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2000" b="0" i="0" u="none" strike="noStrike" cap="none" normalizeH="0" baseline="0" dirty="0">
                          <a:ln>
                            <a:noFill/>
                          </a:ln>
                          <a:solidFill>
                            <a:srgbClr val="002060"/>
                          </a:solidFill>
                          <a:effectLst/>
                          <a:latin typeface="Calibri" pitchFamily="34" charset="0"/>
                          <a:ea typeface="MS PGothic" pitchFamily="34" charset="-128"/>
                        </a:rPr>
                        <a:t>Споделување на имот</a:t>
                      </a:r>
                      <a:r>
                        <a:rPr kumimoji="0" lang="mk" sz="1800" b="0" i="0" u="none" strike="noStrike" cap="none" normalizeH="0" baseline="0" dirty="0">
                          <a:ln>
                            <a:noFill/>
                          </a:ln>
                          <a:solidFill>
                            <a:srgbClr val="002060"/>
                          </a:solidFill>
                          <a:effectLst/>
                          <a:latin typeface="Calibri" pitchFamily="34" charset="0"/>
                          <a:ea typeface="MS PGothic" pitchFamily="34" charset="-128"/>
                        </a:rPr>
                        <a:t> </a:t>
                      </a:r>
                      <a:endParaRPr kumimoji="0" lang="mk" sz="2000" b="1" i="0" u="none" strike="noStrike" cap="none" normalizeH="0" baseline="0" dirty="0" smtClean="0">
                        <a:ln>
                          <a:noFill/>
                        </a:ln>
                        <a:solidFill>
                          <a:srgbClr val="002060"/>
                        </a:solidFill>
                        <a:effectLst/>
                        <a:latin typeface="Calibri" pitchFamily="34" charset="0"/>
                        <a:ea typeface="MS PGothic" pitchFamily="34" charset="-128"/>
                      </a:endParaRPr>
                    </a:p>
                  </a:txBody>
                  <a:tcPr marT="45730" marB="457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mk" sz="2000" b="1" i="0" u="none" strike="noStrike" cap="none" normalizeH="0" baseline="0" dirty="0">
                          <a:ln>
                            <a:noFill/>
                          </a:ln>
                          <a:solidFill>
                            <a:srgbClr val="002060"/>
                          </a:solidFill>
                          <a:effectLst/>
                          <a:latin typeface="Calibri" pitchFamily="34" charset="0"/>
                          <a:ea typeface="MS PGothic" pitchFamily="34" charset="-128"/>
                        </a:rPr>
                        <a:t>Обезбедете/разговарајте за обрасци/формулари за:</a:t>
                      </a:r>
                      <a:endParaRPr kumimoji="0" lang="mk" sz="2000" b="0" i="0" u="none" strike="noStrike" cap="none" normalizeH="0" baseline="0" dirty="0" smtClean="0">
                        <a:ln>
                          <a:noFill/>
                        </a:ln>
                        <a:solidFill>
                          <a:srgbClr val="00206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mk" sz="2000" b="0" i="0" u="none" strike="noStrike" cap="none" normalizeH="0" baseline="0" dirty="0" smtClean="0">
                        <a:ln>
                          <a:noFill/>
                        </a:ln>
                        <a:solidFill>
                          <a:srgbClr val="00206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2000" b="0" i="0" u="sng" strike="noStrike" cap="none" normalizeH="0" baseline="0" dirty="0">
                          <a:ln>
                            <a:noFill/>
                          </a:ln>
                          <a:solidFill>
                            <a:srgbClr val="002060"/>
                          </a:solidFill>
                          <a:effectLst/>
                          <a:latin typeface="Calibri" pitchFamily="34" charset="0"/>
                          <a:ea typeface="MS PGothic" pitchFamily="34" charset="-128"/>
                        </a:rPr>
                        <a:t>Барање за меѓусебна правна помош</a:t>
                      </a:r>
                      <a:r>
                        <a:rPr kumimoji="0" lang="mk" sz="2000" b="0" i="0" u="none" strike="noStrike" cap="none" normalizeH="0" baseline="0" dirty="0">
                          <a:ln>
                            <a:noFill/>
                          </a:ln>
                          <a:solidFill>
                            <a:srgbClr val="002060"/>
                          </a:solidFill>
                          <a:effectLst/>
                          <a:latin typeface="Calibri" pitchFamily="34" charset="0"/>
                          <a:ea typeface="MS PGothic" pitchFamily="34" charset="-128"/>
                        </a:rPr>
                        <a:t> врз основа на националното законодавство во однос на Конвенцијата од Будимпешта и на Конвенцијата од Варшава </a:t>
                      </a:r>
                      <a:endParaRPr kumimoji="0" lang="mk" sz="2000" b="0" i="0" u="none" strike="noStrike" cap="none" normalizeH="0" baseline="0" dirty="0" smtClean="0">
                        <a:ln>
                          <a:noFill/>
                        </a:ln>
                        <a:solidFill>
                          <a:srgbClr val="00206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2000" b="0" i="0" u="none" strike="noStrike" cap="none" normalizeH="0" baseline="0" dirty="0">
                          <a:ln>
                            <a:noFill/>
                          </a:ln>
                          <a:solidFill>
                            <a:srgbClr val="002060"/>
                          </a:solidFill>
                          <a:effectLst/>
                          <a:latin typeface="Calibri" pitchFamily="34" charset="0"/>
                          <a:ea typeface="MS PGothic" pitchFamily="34" charset="-128"/>
                        </a:rPr>
                        <a:t>експедитивно зачувување на складираните компјутерски податоци и обелоденување на податоците од сообраќајот</a:t>
                      </a:r>
                      <a:endParaRPr kumimoji="0" lang="mk" sz="2000" b="0" i="0" u="none" strike="noStrike" cap="none" normalizeH="0" baseline="0" dirty="0" smtClean="0">
                        <a:ln>
                          <a:noFill/>
                        </a:ln>
                        <a:solidFill>
                          <a:srgbClr val="00206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2000" b="0" i="0" u="none" strike="noStrike" cap="none" normalizeH="0" baseline="0" dirty="0">
                          <a:ln>
                            <a:noFill/>
                          </a:ln>
                          <a:solidFill>
                            <a:srgbClr val="002060"/>
                          </a:solidFill>
                          <a:effectLst/>
                          <a:latin typeface="Calibri" pitchFamily="34" charset="0"/>
                          <a:ea typeface="MS PGothic" pitchFamily="34" charset="-128"/>
                        </a:rPr>
                        <a:t>барање за зачувување директно до провајдерот на интернет-услуги</a:t>
                      </a:r>
                      <a:endParaRPr kumimoji="0" lang="mk" sz="2000" b="0" i="0" u="none" strike="noStrike" cap="none" normalizeH="0" baseline="0" dirty="0" smtClean="0">
                        <a:ln>
                          <a:noFill/>
                        </a:ln>
                        <a:solidFill>
                          <a:srgbClr val="00206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2000" b="0" i="0" u="none" strike="noStrike" cap="none" normalizeH="0" baseline="0" dirty="0">
                          <a:ln>
                            <a:noFill/>
                          </a:ln>
                          <a:solidFill>
                            <a:srgbClr val="002060"/>
                          </a:solidFill>
                          <a:effectLst/>
                          <a:latin typeface="Calibri" pitchFamily="34" charset="0"/>
                          <a:ea typeface="MS PGothic" pitchFamily="34" charset="-128"/>
                        </a:rPr>
                        <a:t>барање преку мрежата 24/7 (Конвенција од Будимпешта)</a:t>
                      </a:r>
                      <a:endParaRPr kumimoji="0" lang="mk" sz="2000" b="0" i="0" u="none" strike="noStrike" cap="none" normalizeH="0" baseline="0" dirty="0" smtClean="0">
                        <a:ln>
                          <a:noFill/>
                        </a:ln>
                        <a:solidFill>
                          <a:srgbClr val="00206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2000" b="0" i="0" u="none" strike="noStrike" cap="none" normalizeH="0" baseline="0" dirty="0">
                          <a:ln>
                            <a:noFill/>
                          </a:ln>
                          <a:solidFill>
                            <a:srgbClr val="002060"/>
                          </a:solidFill>
                          <a:effectLst/>
                          <a:latin typeface="Calibri" pitchFamily="34" charset="0"/>
                          <a:ea typeface="MS PGothic" pitchFamily="34" charset="-128"/>
                        </a:rPr>
                        <a:t>Барање од УФР за одложување на финансиската трансакција во странство.</a:t>
                      </a:r>
                      <a:endParaRPr kumimoji="0" lang="mk" sz="2000" b="0" i="0" u="none" strike="noStrike" cap="none" normalizeH="0" baseline="0" dirty="0" smtClean="0">
                        <a:ln>
                          <a:noFill/>
                        </a:ln>
                        <a:solidFill>
                          <a:srgbClr val="002060"/>
                        </a:solidFill>
                        <a:effectLst/>
                        <a:latin typeface="Calibri" pitchFamily="34" charset="0"/>
                        <a:ea typeface="MS PGothic" pitchFamily="34" charset="-128"/>
                      </a:endParaRPr>
                    </a:p>
                  </a:txBody>
                  <a:tcPr marT="45730" marB="4573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smtClean="0"/>
              <a:t>Преглед</a:t>
            </a:r>
          </a:p>
        </p:txBody>
      </p:sp>
      <p:sp>
        <p:nvSpPr>
          <p:cNvPr id="16386" name="Content Placeholder 2"/>
          <p:cNvSpPr>
            <a:spLocks noGrp="1"/>
          </p:cNvSpPr>
          <p:nvPr>
            <p:ph idx="1"/>
          </p:nvPr>
        </p:nvSpPr>
        <p:spPr/>
        <p:txBody>
          <a:bodyPr>
            <a:normAutofit fontScale="55000" lnSpcReduction="20000"/>
          </a:bodyPr>
          <a:lstStyle/>
          <a:p>
            <a:pPr>
              <a:defRPr/>
            </a:pPr>
            <a:r>
              <a:rPr lang="mk">
                <a:ea typeface="MS PGothic" charset="0"/>
              </a:rPr>
              <a:t>Објаснување на важноста од меѓународна соработка во откривањето на имотната корист што е стекната од кривично дело преку интернет.</a:t>
            </a:r>
          </a:p>
          <a:p>
            <a:pPr>
              <a:defRPr/>
            </a:pPr>
            <a:r>
              <a:rPr lang="mk">
                <a:ea typeface="MS PGothic" charset="0"/>
              </a:rPr>
              <a:t>Објаснување на предностите од комбинирање на начините на меѓународна соработка во областа на компјутерскиот криминал и на електронските докази, како и на финансиските истраги и на перењето пари.</a:t>
            </a:r>
          </a:p>
          <a:p>
            <a:pPr>
              <a:defRPr/>
            </a:pPr>
            <a:r>
              <a:rPr lang="mk">
                <a:ea typeface="MS PGothic" charset="0"/>
              </a:rPr>
              <a:t>Разграничување на меѓународната соработка за размена на информации и за меѓусебна правна помош.</a:t>
            </a:r>
          </a:p>
          <a:p>
            <a:pPr>
              <a:defRPr/>
            </a:pPr>
            <a:r>
              <a:rPr lang="mk">
                <a:ea typeface="MS PGothic" charset="0"/>
              </a:rPr>
              <a:t>Набројување на релевантните меѓународни мрежи и организации за размена на информации.</a:t>
            </a:r>
          </a:p>
          <a:p>
            <a:pPr>
              <a:defRPr/>
            </a:pPr>
            <a:r>
              <a:rPr lang="mk">
                <a:solidFill>
                  <a:srgbClr val="000000"/>
                </a:solidFill>
                <a:ea typeface="MS PGothic" charset="0"/>
              </a:rPr>
              <a:t>Опишување на природата и на целта на меѓусебната правна помош (mutual legal assistance / MLA).</a:t>
            </a:r>
          </a:p>
          <a:p>
            <a:pPr>
              <a:defRPr/>
            </a:pPr>
            <a:r>
              <a:rPr lang="mk">
                <a:solidFill>
                  <a:srgbClr val="000000"/>
                </a:solidFill>
                <a:ea typeface="MS PGothic" charset="0"/>
              </a:rPr>
              <a:t>Претставување на релевантните меѓународни правни инструменти.</a:t>
            </a:r>
          </a:p>
          <a:p>
            <a:pPr>
              <a:defRPr/>
            </a:pPr>
            <a:r>
              <a:rPr lang="mk">
                <a:solidFill>
                  <a:srgbClr val="000000"/>
                </a:solidFill>
                <a:ea typeface="MS PGothic" charset="0"/>
              </a:rPr>
              <a:t>Идентификување на релевантните одредби во конвенциите од Будимпешта и од Варшава за да може да се користат соодветно. </a:t>
            </a:r>
            <a:endParaRPr lang="mk" dirty="0">
              <a:solidFill>
                <a:srgbClr val="000000"/>
              </a:solidFill>
              <a:ea typeface="MS PGothic"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6" descr="Question Mark Clip Art">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TextBox 4"/>
          <p:cNvSpPr txBox="1">
            <a:spLocks noChangeArrowheads="1"/>
          </p:cNvSpPr>
          <p:nvPr/>
        </p:nvSpPr>
        <p:spPr bwMode="auto">
          <a:xfrm>
            <a:off x="3071813" y="4500563"/>
            <a:ext cx="30146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r>
              <a:rPr lang="en-US" sz="5400"/>
              <a:t>Прашања</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Naslov 1"/>
          <p:cNvSpPr>
            <a:spLocks noGrp="1"/>
          </p:cNvSpPr>
          <p:nvPr>
            <p:ph type="title"/>
          </p:nvPr>
        </p:nvSpPr>
        <p:spPr>
          <a:xfrm>
            <a:off x="0" y="1052513"/>
            <a:ext cx="9144000" cy="647700"/>
          </a:xfrm>
        </p:spPr>
        <p:txBody>
          <a:bodyPr/>
          <a:lstStyle/>
          <a:p>
            <a:r>
              <a:rPr lang="en-US" sz="2000" b="1" dirty="0" err="1" smtClean="0">
                <a:solidFill>
                  <a:srgbClr val="000000"/>
                </a:solidFill>
              </a:rPr>
              <a:t>Имотна</a:t>
            </a:r>
            <a:r>
              <a:rPr lang="en-US" sz="2000" b="1" dirty="0" smtClean="0">
                <a:solidFill>
                  <a:srgbClr val="000000"/>
                </a:solidFill>
              </a:rPr>
              <a:t> </a:t>
            </a:r>
            <a:r>
              <a:rPr lang="en-US" sz="2000" b="1" dirty="0" err="1" smtClean="0">
                <a:solidFill>
                  <a:srgbClr val="000000"/>
                </a:solidFill>
              </a:rPr>
              <a:t>корист</a:t>
            </a:r>
            <a:r>
              <a:rPr lang="en-US" sz="2000" b="1" dirty="0" smtClean="0">
                <a:solidFill>
                  <a:srgbClr val="000000"/>
                </a:solidFill>
              </a:rPr>
              <a:t> </a:t>
            </a:r>
            <a:r>
              <a:rPr lang="en-US" sz="2000" b="1" dirty="0" err="1" smtClean="0">
                <a:solidFill>
                  <a:srgbClr val="000000"/>
                </a:solidFill>
              </a:rPr>
              <a:t>што</a:t>
            </a:r>
            <a:r>
              <a:rPr lang="en-US" sz="2000" b="1" dirty="0" smtClean="0">
                <a:solidFill>
                  <a:srgbClr val="000000"/>
                </a:solidFill>
              </a:rPr>
              <a:t> е </a:t>
            </a:r>
            <a:r>
              <a:rPr lang="en-US" sz="2000" b="1" dirty="0" err="1" smtClean="0">
                <a:solidFill>
                  <a:srgbClr val="000000"/>
                </a:solidFill>
              </a:rPr>
              <a:t>стекната</a:t>
            </a:r>
            <a:r>
              <a:rPr lang="en-US" sz="2000" b="1" dirty="0" smtClean="0">
                <a:solidFill>
                  <a:srgbClr val="000000"/>
                </a:solidFill>
              </a:rPr>
              <a:t> </a:t>
            </a:r>
            <a:r>
              <a:rPr lang="en-US" sz="2000" b="1" dirty="0" err="1" smtClean="0">
                <a:solidFill>
                  <a:srgbClr val="000000"/>
                </a:solidFill>
              </a:rPr>
              <a:t>од</a:t>
            </a:r>
            <a:r>
              <a:rPr lang="en-US" sz="2000" b="1" dirty="0" smtClean="0">
                <a:solidFill>
                  <a:srgbClr val="000000"/>
                </a:solidFill>
              </a:rPr>
              <a:t> </a:t>
            </a:r>
            <a:r>
              <a:rPr lang="en-US" sz="2000" b="1" dirty="0" err="1" smtClean="0">
                <a:solidFill>
                  <a:srgbClr val="000000"/>
                </a:solidFill>
              </a:rPr>
              <a:t>кривично</a:t>
            </a:r>
            <a:r>
              <a:rPr lang="en-US" sz="2000" b="1" dirty="0" smtClean="0">
                <a:solidFill>
                  <a:srgbClr val="000000"/>
                </a:solidFill>
              </a:rPr>
              <a:t> </a:t>
            </a:r>
            <a:r>
              <a:rPr lang="en-US" sz="2000" b="1" dirty="0" err="1" smtClean="0">
                <a:solidFill>
                  <a:srgbClr val="000000"/>
                </a:solidFill>
              </a:rPr>
              <a:t>дело</a:t>
            </a:r>
            <a:r>
              <a:rPr lang="en-US" sz="2000" b="1" dirty="0" smtClean="0">
                <a:solidFill>
                  <a:srgbClr val="000000"/>
                </a:solidFill>
              </a:rPr>
              <a:t> </a:t>
            </a:r>
            <a:r>
              <a:rPr lang="en-US" sz="2000" b="1" dirty="0" err="1" smtClean="0">
                <a:solidFill>
                  <a:srgbClr val="000000"/>
                </a:solidFill>
              </a:rPr>
              <a:t>преку</a:t>
            </a:r>
            <a:r>
              <a:rPr lang="en-US" sz="2000" b="1" dirty="0" smtClean="0">
                <a:solidFill>
                  <a:srgbClr val="000000"/>
                </a:solidFill>
              </a:rPr>
              <a:t> </a:t>
            </a:r>
            <a:r>
              <a:rPr lang="en-US" sz="2000" b="1" dirty="0" err="1" smtClean="0">
                <a:solidFill>
                  <a:srgbClr val="000000"/>
                </a:solidFill>
              </a:rPr>
              <a:t>интернет</a:t>
            </a:r>
            <a:r>
              <a:rPr lang="en-US" sz="2000" b="1" dirty="0" smtClean="0">
                <a:solidFill>
                  <a:srgbClr val="000000"/>
                </a:solidFill>
              </a:rPr>
              <a:t> - </a:t>
            </a:r>
            <a:r>
              <a:rPr lang="en-US" sz="2000" b="1" dirty="0" err="1" smtClean="0">
                <a:solidFill>
                  <a:srgbClr val="000000"/>
                </a:solidFill>
              </a:rPr>
              <a:t>истражни</a:t>
            </a:r>
            <a:r>
              <a:rPr lang="en-US" sz="2000" b="1" dirty="0" smtClean="0">
                <a:solidFill>
                  <a:srgbClr val="000000"/>
                </a:solidFill>
              </a:rPr>
              <a:t> </a:t>
            </a:r>
            <a:r>
              <a:rPr lang="en-US" sz="2000" b="1" dirty="0" err="1" smtClean="0">
                <a:solidFill>
                  <a:srgbClr val="000000"/>
                </a:solidFill>
              </a:rPr>
              <a:t>мерки</a:t>
            </a:r>
            <a:r>
              <a:rPr lang="en-US" sz="2000" b="1" dirty="0" smtClean="0">
                <a:solidFill>
                  <a:srgbClr val="000000"/>
                </a:solidFill>
              </a:rPr>
              <a:t>: </a:t>
            </a:r>
            <a:r>
              <a:rPr lang="en-US" sz="2000" b="1" dirty="0" err="1" smtClean="0">
                <a:solidFill>
                  <a:srgbClr val="000000"/>
                </a:solidFill>
              </a:rPr>
              <a:t>домашен</a:t>
            </a:r>
            <a:r>
              <a:rPr lang="en-US" sz="2000" b="1" dirty="0" smtClean="0">
                <a:solidFill>
                  <a:srgbClr val="000000"/>
                </a:solidFill>
              </a:rPr>
              <a:t>/</a:t>
            </a:r>
            <a:r>
              <a:rPr lang="en-US" sz="2000" b="1" dirty="0" err="1" smtClean="0">
                <a:solidFill>
                  <a:srgbClr val="000000"/>
                </a:solidFill>
              </a:rPr>
              <a:t>меѓународен</a:t>
            </a:r>
            <a:r>
              <a:rPr lang="en-US" sz="2000" b="1" dirty="0" smtClean="0">
                <a:solidFill>
                  <a:srgbClr val="000000"/>
                </a:solidFill>
              </a:rPr>
              <a:t> </a:t>
            </a:r>
            <a:r>
              <a:rPr lang="en-US" sz="2000" b="1" dirty="0" err="1" smtClean="0">
                <a:solidFill>
                  <a:srgbClr val="000000"/>
                </a:solidFill>
              </a:rPr>
              <a:t>аспект</a:t>
            </a:r>
            <a:r>
              <a:rPr lang="en-US" sz="2000" b="1" dirty="0" smtClean="0">
                <a:solidFill>
                  <a:srgbClr val="000000"/>
                </a:solidFill>
              </a:rPr>
              <a:t>.</a:t>
            </a:r>
            <a:endParaRPr lang="en-US" sz="2000" dirty="0" smtClean="0">
              <a:solidFill>
                <a:srgbClr val="000000"/>
              </a:solidFill>
            </a:endParaRPr>
          </a:p>
        </p:txBody>
      </p:sp>
      <p:graphicFrame>
        <p:nvGraphicFramePr>
          <p:cNvPr id="4" name="Označba mesta vsebine 3"/>
          <p:cNvGraphicFramePr>
            <a:graphicFrameLocks noGrp="1"/>
          </p:cNvGraphicFramePr>
          <p:nvPr>
            <p:ph idx="1"/>
          </p:nvPr>
        </p:nvGraphicFramePr>
        <p:xfrm>
          <a:off x="539750" y="1773238"/>
          <a:ext cx="8064500" cy="6343650"/>
        </p:xfrm>
        <a:graphic>
          <a:graphicData uri="http://schemas.openxmlformats.org/drawingml/2006/table">
            <a:tbl>
              <a:tblPr/>
              <a:tblGrid>
                <a:gridCol w="3024188"/>
                <a:gridCol w="2160587"/>
                <a:gridCol w="2879725"/>
              </a:tblGrid>
              <a:tr h="739782">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2000" b="1" i="0" u="none" strike="noStrike" cap="none" normalizeH="0" baseline="0">
                          <a:ln>
                            <a:noFill/>
                          </a:ln>
                          <a:solidFill>
                            <a:srgbClr val="000000"/>
                          </a:solidFill>
                          <a:effectLst/>
                          <a:latin typeface="Calibri" pitchFamily="34" charset="0"/>
                          <a:ea typeface="MS PGothic" pitchFamily="34" charset="-128"/>
                        </a:rPr>
                        <a:t>Обвинител</a:t>
                      </a:r>
                    </a:p>
                    <a:p>
                      <a:pPr marL="0" marR="0" lvl="0" indent="0" algn="ctr" defTabSz="914400" rtl="0" eaLnBrk="1" fontAlgn="base" latinLnBrk="0" hangingPunct="1">
                        <a:lnSpc>
                          <a:spcPct val="100000"/>
                        </a:lnSpc>
                        <a:spcBef>
                          <a:spcPct val="0"/>
                        </a:spcBef>
                        <a:spcAft>
                          <a:spcPct val="0"/>
                        </a:spcAft>
                        <a:buClrTx/>
                        <a:buSzTx/>
                        <a:buFontTx/>
                        <a:buNone/>
                        <a:tabLst/>
                      </a:pPr>
                      <a:r>
                        <a:rPr kumimoji="0" lang="mk" sz="1600" b="0" i="0" u="none" strike="noStrike" cap="none" normalizeH="0" baseline="0">
                          <a:ln>
                            <a:noFill/>
                          </a:ln>
                          <a:solidFill>
                            <a:srgbClr val="000000"/>
                          </a:solidFill>
                          <a:effectLst/>
                          <a:latin typeface="Calibri" pitchFamily="34" charset="0"/>
                          <a:ea typeface="MS PGothic" pitchFamily="34" charset="-128"/>
                        </a:rPr>
                        <a:t>(води истрага, налага мерки, дава предлози до судот)</a:t>
                      </a:r>
                    </a:p>
                  </a:txBody>
                  <a:tcPr marL="91444" marR="91444" marT="45690" marB="456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70C0"/>
                    </a:solidFill>
                  </a:tcPr>
                </a:tc>
                <a:tc hMerge="1">
                  <a:txBody>
                    <a:bodyPr/>
                    <a:lstStyle/>
                    <a:p>
                      <a:endParaRPr lang="mk"/>
                    </a:p>
                  </a:txBody>
                  <a:tcPr/>
                </a:tc>
                <a:tc hMerge="1">
                  <a:txBody>
                    <a:bodyPr/>
                    <a:lstStyle/>
                    <a:p>
                      <a:endParaRPr lang="mk"/>
                    </a:p>
                  </a:txBody>
                  <a:tcPr/>
                </a:tc>
              </a:tr>
              <a:tr h="441958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2000" b="1" i="0" u="none" strike="noStrike" cap="none" normalizeH="0" baseline="0">
                          <a:ln>
                            <a:noFill/>
                          </a:ln>
                          <a:solidFill>
                            <a:srgbClr val="000000"/>
                          </a:solidFill>
                          <a:effectLst/>
                          <a:latin typeface="Calibri" pitchFamily="34" charset="0"/>
                          <a:ea typeface="MS PGothic" pitchFamily="34" charset="-128"/>
                        </a:rPr>
                        <a:t>Истрага на (компјутерски) криминал</a:t>
                      </a:r>
                      <a:endParaRPr kumimoji="0" lang="mk" sz="20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mk" sz="2000" b="0" i="0" u="none" strike="noStrike" cap="none" normalizeH="0" baseline="0">
                          <a:ln>
                            <a:noFill/>
                          </a:ln>
                          <a:solidFill>
                            <a:srgbClr val="000000"/>
                          </a:solidFill>
                          <a:effectLst/>
                          <a:latin typeface="Calibri" pitchFamily="34" charset="0"/>
                          <a:ea typeface="MS PGothic" pitchFamily="34" charset="-128"/>
                        </a:rPr>
                        <a:t>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mk" sz="1600" b="0" i="0" u="none" strike="noStrike" cap="none" normalizeH="0" baseline="0">
                          <a:ln>
                            <a:noFill/>
                          </a:ln>
                          <a:solidFill>
                            <a:srgbClr val="000000"/>
                          </a:solidFill>
                          <a:effectLst/>
                          <a:latin typeface="Calibri" pitchFamily="34" charset="0"/>
                          <a:ea typeface="MS PGothic" pitchFamily="34" charset="-128"/>
                        </a:rPr>
                        <a:t>Истрага на (компјутерски) криминал</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0" i="0" u="none" strike="noStrike" cap="none" normalizeH="0" baseline="0">
                          <a:ln>
                            <a:noFill/>
                          </a:ln>
                          <a:solidFill>
                            <a:srgbClr val="000000"/>
                          </a:solidFill>
                          <a:effectLst/>
                          <a:latin typeface="Calibri" pitchFamily="34" charset="0"/>
                          <a:ea typeface="MS PGothic" pitchFamily="34" charset="-128"/>
                        </a:rPr>
                        <a:t>Важноста на електронските докази и на дигиталната форензика (понекогаш одвоена)</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mk" sz="1600" b="0" i="0" u="none" strike="noStrike" cap="none" normalizeH="0" baseline="0">
                          <a:ln>
                            <a:noFill/>
                          </a:ln>
                          <a:solidFill>
                            <a:srgbClr val="000000"/>
                          </a:solidFill>
                          <a:effectLst/>
                          <a:latin typeface="Calibri" pitchFamily="34" charset="0"/>
                          <a:ea typeface="MS PGothic" pitchFamily="34" charset="-128"/>
                        </a:rPr>
                        <a:t>Идентификација на осомничениот</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0" i="0" u="none" strike="noStrike" cap="none" normalizeH="0" baseline="0">
                          <a:ln>
                            <a:noFill/>
                          </a:ln>
                          <a:solidFill>
                            <a:srgbClr val="000000"/>
                          </a:solidFill>
                          <a:effectLst/>
                          <a:latin typeface="Calibri" pitchFamily="34" charset="0"/>
                          <a:ea typeface="MS PGothic" pitchFamily="34" charset="-128"/>
                        </a:rPr>
                        <a:t>IP-адреса</a:t>
                      </a:r>
                      <a:endParaRPr kumimoji="0" lang="mk" sz="16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0" i="0" u="none" strike="noStrike" cap="none" normalizeH="0" baseline="0">
                          <a:ln>
                            <a:noFill/>
                          </a:ln>
                          <a:solidFill>
                            <a:srgbClr val="000000"/>
                          </a:solidFill>
                          <a:effectLst/>
                          <a:latin typeface="Calibri" pitchFamily="34" charset="0"/>
                          <a:ea typeface="MS PGothic" pitchFamily="34" charset="-128"/>
                        </a:rPr>
                        <a:t>Идентификација на претплатник (на пример, електронска пошта, Facebook)</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0" i="0" u="none" strike="noStrike" cap="none" normalizeH="0" baseline="0">
                          <a:ln>
                            <a:noFill/>
                          </a:ln>
                          <a:solidFill>
                            <a:srgbClr val="000000"/>
                          </a:solidFill>
                          <a:effectLst/>
                          <a:latin typeface="Calibri" pitchFamily="34" charset="0"/>
                          <a:ea typeface="MS PGothic" pitchFamily="34" charset="-128"/>
                        </a:rPr>
                        <a:t>Ангажирање на ISP (претплатник, сообраќај, податоци за содржина)</a:t>
                      </a:r>
                    </a:p>
                  </a:txBody>
                  <a:tcPr marL="91444" marR="91444" marT="45690" marB="456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81ADD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mk" sz="20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mk" sz="20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0" i="0" u="none" strike="noStrike" cap="none" normalizeH="0" baseline="0">
                          <a:ln>
                            <a:noFill/>
                          </a:ln>
                          <a:solidFill>
                            <a:srgbClr val="000000"/>
                          </a:solidFill>
                          <a:effectLst/>
                          <a:latin typeface="Calibri" pitchFamily="34" charset="0"/>
                          <a:ea typeface="MS PGothic" pitchFamily="34" charset="-128"/>
                        </a:rPr>
                        <a:t>Тајни операции</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0" i="0" u="none" strike="noStrike" cap="none" normalizeH="0" baseline="0">
                          <a:ln>
                            <a:noFill/>
                          </a:ln>
                          <a:solidFill>
                            <a:srgbClr val="000000"/>
                          </a:solidFill>
                          <a:effectLst/>
                          <a:latin typeface="Calibri" pitchFamily="34" charset="0"/>
                          <a:ea typeface="MS PGothic" pitchFamily="34" charset="-128"/>
                        </a:rPr>
                        <a:t>Прислушување</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0" i="0" u="none" strike="noStrike" cap="none" normalizeH="0" baseline="0">
                          <a:ln>
                            <a:noFill/>
                          </a:ln>
                          <a:solidFill>
                            <a:srgbClr val="000000"/>
                          </a:solidFill>
                          <a:effectLst/>
                          <a:latin typeface="Calibri" pitchFamily="34" charset="0"/>
                          <a:ea typeface="MS PGothic" pitchFamily="34" charset="-128"/>
                        </a:rPr>
                        <a:t>Претрес на дом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0" i="0" u="none" strike="noStrike" cap="none" normalizeH="0" baseline="0">
                          <a:ln>
                            <a:noFill/>
                          </a:ln>
                          <a:solidFill>
                            <a:srgbClr val="000000"/>
                          </a:solidFill>
                          <a:effectLst/>
                          <a:latin typeface="Calibri" pitchFamily="34" charset="0"/>
                          <a:ea typeface="MS PGothic" pitchFamily="34" charset="-128"/>
                        </a:rPr>
                        <a:t>Разговор</a:t>
                      </a:r>
                      <a:endParaRPr kumimoji="0" lang="mk" sz="1600" b="1" i="0" u="none" strike="noStrike" cap="none" normalizeH="0" baseline="0" smtClean="0">
                        <a:ln>
                          <a:noFill/>
                        </a:ln>
                        <a:solidFill>
                          <a:srgbClr val="000000"/>
                        </a:solidFill>
                        <a:effectLst/>
                        <a:latin typeface="Calibri" pitchFamily="34" charset="0"/>
                        <a:ea typeface="MS PGothic" pitchFamily="34" charset="-128"/>
                      </a:endParaRPr>
                    </a:p>
                  </a:txBody>
                  <a:tcPr marL="91444" marR="91444" marT="45690" marB="456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2000" b="1" i="0" u="none" strike="noStrike" cap="none" normalizeH="0" baseline="0">
                          <a:ln>
                            <a:noFill/>
                          </a:ln>
                          <a:solidFill>
                            <a:srgbClr val="000000"/>
                          </a:solidFill>
                          <a:effectLst/>
                          <a:latin typeface="Calibri" pitchFamily="34" charset="0"/>
                          <a:ea typeface="MS PGothic" pitchFamily="34" charset="-128"/>
                        </a:rPr>
                        <a:t>Финансиска истрага</a:t>
                      </a:r>
                      <a:r>
                        <a:rPr kumimoji="0" lang="mk" sz="2000" b="0" i="0" u="none" strike="noStrike" cap="none" normalizeH="0" baseline="0">
                          <a:ln>
                            <a:noFill/>
                          </a:ln>
                          <a:solidFill>
                            <a:srgbClr val="000000"/>
                          </a:solidFill>
                          <a:effectLst/>
                          <a:latin typeface="Calibri" pitchFamily="34" charset="0"/>
                          <a:ea typeface="MS PGothic" pitchFamily="34" charset="-128"/>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mk" sz="18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mk" sz="1800" b="0" i="0" u="none" strike="noStrike" cap="none" normalizeH="0" baseline="0">
                          <a:ln>
                            <a:noFill/>
                          </a:ln>
                          <a:solidFill>
                            <a:srgbClr val="000000"/>
                          </a:solidFill>
                          <a:effectLst/>
                          <a:latin typeface="Calibri" pitchFamily="34" charset="0"/>
                          <a:ea typeface="MS PGothic" pitchFamily="34" charset="-128"/>
                        </a:rPr>
                        <a:t>Насочување на вниманието кон имотната корист што е стекната од кривично дело</a:t>
                      </a:r>
                      <a:endParaRPr kumimoji="0" lang="mk" sz="18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0" i="0" u="none" strike="noStrike" cap="none" normalizeH="0" baseline="0">
                          <a:ln>
                            <a:noFill/>
                          </a:ln>
                          <a:solidFill>
                            <a:srgbClr val="000000"/>
                          </a:solidFill>
                          <a:effectLst/>
                          <a:latin typeface="Calibri" pitchFamily="34" charset="0"/>
                          <a:ea typeface="MS PGothic" pitchFamily="34" charset="-128"/>
                        </a:rPr>
                        <a:t>Пристап до банкарски податоци</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0" i="0" u="none" strike="noStrike" cap="none" normalizeH="0" baseline="0">
                          <a:ln>
                            <a:noFill/>
                          </a:ln>
                          <a:solidFill>
                            <a:srgbClr val="000000"/>
                          </a:solidFill>
                          <a:effectLst/>
                          <a:latin typeface="Calibri" pitchFamily="34" charset="0"/>
                          <a:ea typeface="MS PGothic" pitchFamily="34" charset="-128"/>
                        </a:rPr>
                        <a:t>Налог за следење - банкарска сметка</a:t>
                      </a:r>
                      <a:endParaRPr kumimoji="0" lang="mk" sz="16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0" i="0" u="none" strike="noStrike" cap="none" normalizeH="0" baseline="0">
                          <a:ln>
                            <a:noFill/>
                          </a:ln>
                          <a:solidFill>
                            <a:srgbClr val="000000"/>
                          </a:solidFill>
                          <a:effectLst/>
                          <a:latin typeface="Calibri" pitchFamily="34" charset="0"/>
                          <a:ea typeface="MS PGothic" pitchFamily="34" charset="-128"/>
                        </a:rPr>
                        <a:t>Налог за запленување/замрзнување</a:t>
                      </a:r>
                      <a:endParaRPr kumimoji="0" lang="mk" sz="16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0" i="0" u="none" strike="noStrike" cap="none" normalizeH="0" baseline="0">
                          <a:ln>
                            <a:noFill/>
                          </a:ln>
                          <a:solidFill>
                            <a:srgbClr val="000000"/>
                          </a:solidFill>
                          <a:effectLst/>
                          <a:latin typeface="Calibri" pitchFamily="34" charset="0"/>
                          <a:ea typeface="MS PGothic" pitchFamily="34" charset="-128"/>
                        </a:rPr>
                        <a:t>Конфискација</a:t>
                      </a:r>
                      <a:endParaRPr kumimoji="0" lang="mk" sz="1600" b="0" i="0" u="none" strike="noStrike" cap="none" normalizeH="0" baseline="0" smtClean="0">
                        <a:ln>
                          <a:noFill/>
                        </a:ln>
                        <a:solidFill>
                          <a:srgbClr val="000000"/>
                        </a:solidFill>
                        <a:effectLst/>
                        <a:latin typeface="Calibri" pitchFamily="34" charset="0"/>
                        <a:ea typeface="MS PGothic" pitchFamily="34" charset="-128"/>
                      </a:endParaRPr>
                    </a:p>
                  </a:txBody>
                  <a:tcPr marL="91444" marR="91444" marT="45690" marB="456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r>
              <a:tr h="1184286">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2000" b="1" i="0" u="none" strike="noStrike" cap="none" normalizeH="0" baseline="0">
                          <a:ln>
                            <a:noFill/>
                          </a:ln>
                          <a:solidFill>
                            <a:srgbClr val="000000"/>
                          </a:solidFill>
                          <a:effectLst/>
                          <a:latin typeface="Calibri" pitchFamily="34" charset="0"/>
                          <a:ea typeface="MS PGothic" pitchFamily="34" charset="-128"/>
                        </a:rPr>
                        <a:t>Перење пари - УФР</a:t>
                      </a:r>
                    </a:p>
                    <a:p>
                      <a:pPr marL="0" marR="0" lvl="0" indent="0" algn="ctr" defTabSz="914400" rtl="0" eaLnBrk="1" fontAlgn="base" latinLnBrk="0" hangingPunct="1">
                        <a:lnSpc>
                          <a:spcPct val="100000"/>
                        </a:lnSpc>
                        <a:spcBef>
                          <a:spcPct val="0"/>
                        </a:spcBef>
                        <a:spcAft>
                          <a:spcPct val="0"/>
                        </a:spcAft>
                        <a:buClrTx/>
                        <a:buSzTx/>
                        <a:buFont typeface="Arial" charset="0"/>
                        <a:buChar char="•"/>
                        <a:tabLst/>
                      </a:pPr>
                      <a:r>
                        <a:rPr kumimoji="0" lang="mk" sz="1600" b="0" i="0" u="none" strike="noStrike" cap="none" normalizeH="0" baseline="0">
                          <a:ln>
                            <a:noFill/>
                          </a:ln>
                          <a:solidFill>
                            <a:srgbClr val="000000"/>
                          </a:solidFill>
                          <a:effectLst/>
                          <a:latin typeface="Calibri" pitchFamily="34" charset="0"/>
                          <a:ea typeface="MS PGothic" pitchFamily="34" charset="-128"/>
                        </a:rPr>
                        <a:t>STR-анализа</a:t>
                      </a:r>
                    </a:p>
                    <a:p>
                      <a:pPr marL="0" marR="0" lvl="0" indent="0" algn="ctr" defTabSz="914400" rtl="0" eaLnBrk="1" fontAlgn="base" latinLnBrk="0" hangingPunct="1">
                        <a:lnSpc>
                          <a:spcPct val="100000"/>
                        </a:lnSpc>
                        <a:spcBef>
                          <a:spcPct val="0"/>
                        </a:spcBef>
                        <a:spcAft>
                          <a:spcPct val="0"/>
                        </a:spcAft>
                        <a:buClrTx/>
                        <a:buSzTx/>
                        <a:buFont typeface="Arial" charset="0"/>
                        <a:buChar char="•"/>
                        <a:tabLst/>
                      </a:pPr>
                      <a:r>
                        <a:rPr kumimoji="0" lang="mk" sz="1600" b="0" i="0" u="none" strike="noStrike" cap="none" normalizeH="0" baseline="0">
                          <a:ln>
                            <a:noFill/>
                          </a:ln>
                          <a:solidFill>
                            <a:srgbClr val="000000"/>
                          </a:solidFill>
                          <a:effectLst/>
                          <a:latin typeface="Calibri" pitchFamily="34" charset="0"/>
                          <a:ea typeface="MS PGothic" pitchFamily="34" charset="-128"/>
                        </a:rPr>
                        <a:t>Пристап до банкарски податоци/анализа</a:t>
                      </a:r>
                    </a:p>
                    <a:p>
                      <a:pPr marL="0" marR="0" lvl="0" indent="0" algn="ctr" defTabSz="914400" rtl="0" eaLnBrk="1" fontAlgn="base" latinLnBrk="0" hangingPunct="1">
                        <a:lnSpc>
                          <a:spcPct val="100000"/>
                        </a:lnSpc>
                        <a:spcBef>
                          <a:spcPct val="0"/>
                        </a:spcBef>
                        <a:spcAft>
                          <a:spcPct val="0"/>
                        </a:spcAft>
                        <a:buClrTx/>
                        <a:buSzTx/>
                        <a:buFont typeface="Arial" charset="0"/>
                        <a:buChar char="•"/>
                        <a:tabLst/>
                      </a:pPr>
                      <a:r>
                        <a:rPr kumimoji="0" lang="mk" sz="1600" b="0" i="0" u="none" strike="noStrike" cap="none" normalizeH="0" baseline="0">
                          <a:ln>
                            <a:noFill/>
                          </a:ln>
                          <a:solidFill>
                            <a:srgbClr val="000000"/>
                          </a:solidFill>
                          <a:effectLst/>
                          <a:latin typeface="Calibri" pitchFamily="34" charset="0"/>
                          <a:ea typeface="MS PGothic" pitchFamily="34" charset="-128"/>
                        </a:rPr>
                        <a:t>Одложување на сомнителна финансиска трансакција</a:t>
                      </a:r>
                    </a:p>
                  </a:txBody>
                  <a:tcPr marL="91444" marR="91444" marT="45690" marB="4569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7DEE8"/>
                    </a:solidFill>
                  </a:tcPr>
                </a:tc>
                <a:tc hMerge="1">
                  <a:txBody>
                    <a:bodyPr/>
                    <a:lstStyle/>
                    <a:p>
                      <a:endParaRPr lang="mk"/>
                    </a:p>
                  </a:txBody>
                  <a:tcPr/>
                </a:tc>
                <a:tc hMerge="1">
                  <a:txBody>
                    <a:bodyPr/>
                    <a:lstStyle/>
                    <a:p>
                      <a:endParaRPr lang="mk"/>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Naslov 1"/>
          <p:cNvSpPr>
            <a:spLocks noGrp="1"/>
          </p:cNvSpPr>
          <p:nvPr>
            <p:ph type="title"/>
          </p:nvPr>
        </p:nvSpPr>
        <p:spPr>
          <a:xfrm>
            <a:off x="468313" y="1052513"/>
            <a:ext cx="8229600" cy="863600"/>
          </a:xfrm>
        </p:spPr>
        <p:txBody>
          <a:bodyPr/>
          <a:lstStyle/>
          <a:p>
            <a:r>
              <a:rPr lang="en-US" sz="2800" b="1" smtClean="0"/>
              <a:t>Меѓународна соработка</a:t>
            </a:r>
            <a:endParaRPr lang="en-US" sz="2800" smtClean="0"/>
          </a:p>
        </p:txBody>
      </p:sp>
      <p:graphicFrame>
        <p:nvGraphicFramePr>
          <p:cNvPr id="4" name="Označba mesta vsebine 3"/>
          <p:cNvGraphicFramePr>
            <a:graphicFrameLocks noGrp="1"/>
          </p:cNvGraphicFramePr>
          <p:nvPr>
            <p:ph idx="1"/>
            <p:extLst>
              <p:ext uri="{D42A27DB-BD31-4B8C-83A1-F6EECF244321}">
                <p14:modId xmlns:p14="http://schemas.microsoft.com/office/powerpoint/2010/main" val="118662903"/>
              </p:ext>
            </p:extLst>
          </p:nvPr>
        </p:nvGraphicFramePr>
        <p:xfrm>
          <a:off x="468313" y="1989138"/>
          <a:ext cx="8064500" cy="4481512"/>
        </p:xfrm>
        <a:graphic>
          <a:graphicData uri="http://schemas.openxmlformats.org/drawingml/2006/table">
            <a:tbl>
              <a:tblPr/>
              <a:tblGrid>
                <a:gridCol w="3959225"/>
                <a:gridCol w="4105275"/>
              </a:tblGrid>
              <a:tr h="448151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2800" b="1" i="0" u="none" strike="noStrike" cap="none" normalizeH="0" baseline="0" dirty="0">
                          <a:ln>
                            <a:noFill/>
                          </a:ln>
                          <a:solidFill>
                            <a:srgbClr val="000000"/>
                          </a:solidFill>
                          <a:effectLst/>
                          <a:latin typeface="Calibri" pitchFamily="34" charset="0"/>
                          <a:ea typeface="MS PGothic" pitchFamily="34" charset="-128"/>
                        </a:rPr>
                        <a:t>Размена на информации</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mk" sz="2800" b="1" i="0" u="none" strike="noStrike" cap="none" normalizeH="0" baseline="0" dirty="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Брзина</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Мрежи</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Размена на информации во конкретен случај</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Помош во истрага (услови за меѓусебна правна помош на национално ниво)</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Споделување искуства</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Неизвршување судски налози</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mk" sz="1600" b="1" i="0" u="none" strike="noStrike" cap="none" normalizeH="0" baseline="0" dirty="0" smtClean="0">
                        <a:ln>
                          <a:noFill/>
                        </a:ln>
                        <a:solidFill>
                          <a:srgbClr val="000000"/>
                        </a:solidFill>
                        <a:effectLst/>
                        <a:latin typeface="Calibri" pitchFamily="34" charset="0"/>
                        <a:ea typeface="MS PGothic" pitchFamily="34" charset="-128"/>
                      </a:endParaRPr>
                    </a:p>
                  </a:txBody>
                  <a:tcPr marL="91444" marR="91444"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2800" b="1" i="0" u="none" strike="noStrike" cap="none" normalizeH="0" baseline="0" dirty="0">
                          <a:ln>
                            <a:noFill/>
                          </a:ln>
                          <a:solidFill>
                            <a:srgbClr val="000000"/>
                          </a:solidFill>
                          <a:effectLst/>
                          <a:latin typeface="Calibri" pitchFamily="34" charset="0"/>
                          <a:ea typeface="MS PGothic" pitchFamily="34" charset="-128"/>
                        </a:rPr>
                        <a:t>Меѓусебна правна помош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mk" sz="1800" b="0" i="0" u="none" strike="noStrike" cap="none" normalizeH="0" baseline="0" dirty="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Формална соработка</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Извршување на барања, судски одлуки</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долготрајни </a:t>
                      </a:r>
                      <a:r>
                        <a:rPr kumimoji="0" lang="mk" sz="1800" b="0" i="0" u="none" strike="noStrike" cap="none" normalizeH="0" baseline="0" dirty="0">
                          <a:ln>
                            <a:noFill/>
                          </a:ln>
                          <a:solidFill>
                            <a:schemeClr val="tx1"/>
                          </a:solidFill>
                          <a:effectLst/>
                          <a:latin typeface="Calibri" pitchFamily="34" charset="0"/>
                          <a:ea typeface="MS PGothic" pitchFamily="34" charset="-128"/>
                        </a:rPr>
                        <a:t>одложувања…</a:t>
                      </a:r>
                    </a:p>
                    <a:p>
                      <a:pPr marL="0" marR="0" lvl="0" indent="0" algn="l" defTabSz="914400" rtl="0" eaLnBrk="1" fontAlgn="base" latinLnBrk="0" hangingPunct="1">
                        <a:lnSpc>
                          <a:spcPct val="100000"/>
                        </a:lnSpc>
                        <a:spcBef>
                          <a:spcPct val="0"/>
                        </a:spcBef>
                        <a:spcAft>
                          <a:spcPct val="0"/>
                        </a:spcAft>
                        <a:buClrTx/>
                        <a:buSzTx/>
                        <a:buFontTx/>
                        <a:buChar char="-"/>
                        <a:tabLst/>
                      </a:pPr>
                      <a:endParaRPr kumimoji="0" lang="mk" sz="2400" b="1" i="0" u="none" strike="noStrike" cap="none" normalizeH="0" baseline="0" dirty="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mk" sz="2400" b="0" i="0" u="none" strike="noStrike" cap="none" normalizeH="0" baseline="0" dirty="0">
                          <a:ln>
                            <a:noFill/>
                          </a:ln>
                          <a:solidFill>
                            <a:srgbClr val="000000"/>
                          </a:solidFill>
                          <a:effectLst/>
                          <a:latin typeface="Calibri" pitchFamily="34" charset="0"/>
                          <a:ea typeface="MS PGothic" pitchFamily="34" charset="-128"/>
                        </a:rPr>
                        <a:t>АЛТЕРНАТИВНИ ОПЦИИ: </a:t>
                      </a:r>
                    </a:p>
                    <a:p>
                      <a:pPr marL="0" marR="0" lvl="0" indent="0" algn="l" defTabSz="914400" rtl="0" eaLnBrk="1" fontAlgn="base" latinLnBrk="0" hangingPunct="1">
                        <a:lnSpc>
                          <a:spcPct val="100000"/>
                        </a:lnSpc>
                        <a:spcBef>
                          <a:spcPct val="0"/>
                        </a:spcBef>
                        <a:spcAft>
                          <a:spcPct val="0"/>
                        </a:spcAft>
                        <a:buClrTx/>
                        <a:buSzTx/>
                        <a:buFontTx/>
                        <a:buNone/>
                        <a:tabLst/>
                      </a:pPr>
                      <a:r>
                        <a:rPr kumimoji="0" lang="mk" sz="2400" b="0" i="0" u="none" strike="noStrike" cap="none" normalizeH="0" baseline="0" dirty="0">
                          <a:ln>
                            <a:noFill/>
                          </a:ln>
                          <a:solidFill>
                            <a:srgbClr val="000000"/>
                          </a:solidFill>
                          <a:effectLst/>
                          <a:latin typeface="Calibri" pitchFamily="34" charset="0"/>
                          <a:ea typeface="MS PGothic" pitchFamily="34" charset="-128"/>
                        </a:rPr>
                        <a:t>- </a:t>
                      </a:r>
                      <a:r>
                        <a:rPr kumimoji="0" lang="mk" sz="2000" b="0" i="0" u="none" strike="noStrike" cap="none" normalizeH="0" baseline="0" dirty="0" smtClean="0">
                          <a:ln>
                            <a:noFill/>
                          </a:ln>
                          <a:solidFill>
                            <a:srgbClr val="000000"/>
                          </a:solidFill>
                          <a:effectLst/>
                          <a:latin typeface="Calibri" pitchFamily="34" charset="0"/>
                          <a:ea typeface="MS PGothic" pitchFamily="34" charset="-128"/>
                        </a:rPr>
                        <a:t>ЗАЕДНИЧКИ ИСТРАЖЕН ТИМ</a:t>
                      </a:r>
                      <a:endParaRPr kumimoji="0" lang="mk" sz="2000" b="0" i="0" u="none" strike="noStrike" cap="none" normalizeH="0" baseline="0" dirty="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mk" sz="2000" b="0" i="0" u="none" strike="noStrike" cap="none" normalizeH="0" baseline="0" dirty="0">
                          <a:ln>
                            <a:noFill/>
                          </a:ln>
                          <a:solidFill>
                            <a:srgbClr val="000000"/>
                          </a:solidFill>
                          <a:effectLst/>
                          <a:latin typeface="Calibri" pitchFamily="34" charset="0"/>
                          <a:ea typeface="MS PGothic" pitchFamily="34" charset="-128"/>
                        </a:rPr>
                        <a:t>- ПАРАЛЕЛНА ИСТРАГА </a:t>
                      </a:r>
                    </a:p>
                    <a:p>
                      <a:pPr marL="0" marR="0" lvl="0" indent="0" algn="l" defTabSz="914400" rtl="0" eaLnBrk="1" fontAlgn="base" latinLnBrk="0" hangingPunct="1">
                        <a:lnSpc>
                          <a:spcPct val="100000"/>
                        </a:lnSpc>
                        <a:spcBef>
                          <a:spcPct val="0"/>
                        </a:spcBef>
                        <a:spcAft>
                          <a:spcPct val="0"/>
                        </a:spcAft>
                        <a:buClrTx/>
                        <a:buSzTx/>
                        <a:buFontTx/>
                        <a:buNone/>
                        <a:tabLst/>
                      </a:pPr>
                      <a:r>
                        <a:rPr kumimoji="0" lang="mk" sz="2000" b="0" i="0" u="none" strike="noStrike" cap="none" normalizeH="0" baseline="0" dirty="0">
                          <a:ln>
                            <a:noFill/>
                          </a:ln>
                          <a:solidFill>
                            <a:srgbClr val="000000"/>
                          </a:solidFill>
                          <a:effectLst/>
                          <a:latin typeface="Calibri" pitchFamily="34" charset="0"/>
                          <a:ea typeface="MS PGothic" pitchFamily="34" charset="-128"/>
                        </a:rPr>
                        <a:t>- ТРАНСФЕР НА ПОСТАПКИ</a:t>
                      </a:r>
                    </a:p>
                  </a:txBody>
                  <a:tcPr marL="91444" marR="91444" marT="45721" marB="4572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Naslov 1"/>
          <p:cNvSpPr>
            <a:spLocks noGrp="1"/>
          </p:cNvSpPr>
          <p:nvPr>
            <p:ph type="title"/>
          </p:nvPr>
        </p:nvSpPr>
        <p:spPr>
          <a:xfrm>
            <a:off x="468313" y="1052513"/>
            <a:ext cx="8229600" cy="863600"/>
          </a:xfrm>
        </p:spPr>
        <p:txBody>
          <a:bodyPr/>
          <a:lstStyle/>
          <a:p>
            <a:r>
              <a:rPr lang="en-US" sz="2800" b="1" smtClean="0"/>
              <a:t>Меѓународна соработка</a:t>
            </a:r>
            <a:endParaRPr lang="en-US" sz="2800" smtClean="0"/>
          </a:p>
        </p:txBody>
      </p:sp>
      <p:graphicFrame>
        <p:nvGraphicFramePr>
          <p:cNvPr id="4" name="Označba mesta vsebine 3"/>
          <p:cNvGraphicFramePr>
            <a:graphicFrameLocks noGrp="1"/>
          </p:cNvGraphicFramePr>
          <p:nvPr>
            <p:ph idx="1"/>
            <p:extLst>
              <p:ext uri="{D42A27DB-BD31-4B8C-83A1-F6EECF244321}">
                <p14:modId xmlns:p14="http://schemas.microsoft.com/office/powerpoint/2010/main" val="1157933225"/>
              </p:ext>
            </p:extLst>
          </p:nvPr>
        </p:nvGraphicFramePr>
        <p:xfrm>
          <a:off x="468313" y="1916113"/>
          <a:ext cx="8064500" cy="5059362"/>
        </p:xfrm>
        <a:graphic>
          <a:graphicData uri="http://schemas.openxmlformats.org/drawingml/2006/table">
            <a:tbl>
              <a:tblPr/>
              <a:tblGrid>
                <a:gridCol w="3959225"/>
                <a:gridCol w="4105275"/>
              </a:tblGrid>
              <a:tr h="505936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2800" b="1" i="0" u="none" strike="noStrike" cap="none" normalizeH="0" baseline="0" dirty="0">
                          <a:ln>
                            <a:noFill/>
                          </a:ln>
                          <a:solidFill>
                            <a:srgbClr val="000000"/>
                          </a:solidFill>
                          <a:effectLst/>
                          <a:latin typeface="Calibri" pitchFamily="34" charset="0"/>
                          <a:ea typeface="MS PGothic" pitchFamily="34" charset="-128"/>
                        </a:rPr>
                        <a:t>Размена на информации</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mk" sz="1600" b="1" i="0" u="none" strike="noStrike" cap="none" normalizeH="0" baseline="0" dirty="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CARIN</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Група ЕГМОНТ (УФР)</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Мрежа 24/7</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Интерпол</a:t>
                      </a:r>
                      <a:endParaRPr kumimoji="0" lang="mk" sz="1800" b="0" i="0" u="none" strike="noStrike" cap="none" normalizeH="0" baseline="0" dirty="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endParaRPr kumimoji="0" lang="mk" sz="1800" b="0" i="0" u="none" strike="noStrike" cap="none" normalizeH="0" baseline="0" dirty="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Европол</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Европравда</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endParaRPr kumimoji="0" lang="mk" sz="1800" b="0" i="0" u="none" strike="noStrike" cap="none" normalizeH="0" baseline="0" dirty="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PCCSEE</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SELEC</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Билатерални договори</a:t>
                      </a:r>
                      <a:endParaRPr kumimoji="0" lang="mk" sz="1800" b="0" i="0" u="none" strike="noStrike" cap="none" normalizeH="0" baseline="0" dirty="0" smtClean="0">
                        <a:ln>
                          <a:noFill/>
                        </a:ln>
                        <a:solidFill>
                          <a:srgbClr val="000000"/>
                        </a:solidFill>
                        <a:effectLst/>
                        <a:latin typeface="Calibri" pitchFamily="34" charset="0"/>
                        <a:ea typeface="MS PGothic"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mk" sz="1600" b="1" i="0" u="none" strike="noStrike" cap="none" normalizeH="0" baseline="0" dirty="0" smtClean="0">
                        <a:ln>
                          <a:noFill/>
                        </a:ln>
                        <a:solidFill>
                          <a:srgbClr val="000000"/>
                        </a:solidFill>
                        <a:effectLst/>
                        <a:latin typeface="Calibri" pitchFamily="34" charset="0"/>
                        <a:ea typeface="MS PGothic" pitchFamily="34" charset="-128"/>
                      </a:endParaRPr>
                    </a:p>
                  </a:txBody>
                  <a:tcPr marL="91444" marR="91444"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2800" b="1" i="0" u="none" strike="noStrike" cap="none" normalizeH="0" baseline="0" dirty="0">
                          <a:ln>
                            <a:noFill/>
                          </a:ln>
                          <a:solidFill>
                            <a:srgbClr val="000000"/>
                          </a:solidFill>
                          <a:effectLst/>
                          <a:latin typeface="Calibri" pitchFamily="34" charset="0"/>
                          <a:ea typeface="MS PGothic" pitchFamily="34" charset="-128"/>
                        </a:rPr>
                        <a:t>Меѓусебна правна помош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mk" sz="1800" b="0" i="0" u="none" strike="noStrike" cap="none" normalizeH="0" baseline="0" dirty="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Национален централен орган (на пример, Министерство за правда)</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Можно и преку каналот на Интерпол</a:t>
                      </a:r>
                      <a:endParaRPr kumimoji="0" lang="mk" sz="1800" b="0" i="0" u="none" strike="noStrike" cap="none" normalizeH="0" baseline="0" dirty="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Билатералните договори може да овозможат директна соработка</a:t>
                      </a:r>
                      <a:endParaRPr kumimoji="0" lang="mk" sz="1800" b="0" i="0" u="none" strike="noStrike" cap="none" normalizeH="0" baseline="0" dirty="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endParaRPr kumimoji="0" lang="mk" sz="1800" b="0" i="0" u="none" strike="noStrike" cap="none" normalizeH="0" baseline="0" dirty="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Националните правни одредби може да олеснат: </a:t>
                      </a:r>
                    </a:p>
                    <a:p>
                      <a:pPr marL="742950" marR="0" lvl="1" indent="-28575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Заеднички истражни тимови</a:t>
                      </a:r>
                    </a:p>
                    <a:p>
                      <a:pPr marL="742950" marR="0" lvl="1" indent="-28575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ПАРАЛЕЛНА ИСТРАГА</a:t>
                      </a:r>
                    </a:p>
                    <a:p>
                      <a:pPr marL="742950" marR="0" lvl="1" indent="-28575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ТРАНСФЕР НА </a:t>
                      </a:r>
                      <a:r>
                        <a:rPr kumimoji="0" lang="mk" sz="1800" b="0" i="0" u="none" strike="noStrike" cap="none" normalizeH="0" baseline="0" dirty="0" smtClean="0">
                          <a:ln>
                            <a:noFill/>
                          </a:ln>
                          <a:solidFill>
                            <a:srgbClr val="000000"/>
                          </a:solidFill>
                          <a:effectLst/>
                          <a:latin typeface="Calibri" pitchFamily="34" charset="0"/>
                          <a:ea typeface="MS PGothic" pitchFamily="34" charset="-128"/>
                        </a:rPr>
                        <a:t>ПОСТАПКИ</a:t>
                      </a:r>
                    </a:p>
                    <a:p>
                      <a:pPr marL="742950" marR="0" lvl="1" indent="-285750" algn="l" defTabSz="914400" rtl="0" eaLnBrk="1" fontAlgn="base" latinLnBrk="0" hangingPunct="1">
                        <a:lnSpc>
                          <a:spcPct val="100000"/>
                        </a:lnSpc>
                        <a:spcBef>
                          <a:spcPct val="0"/>
                        </a:spcBef>
                        <a:spcAft>
                          <a:spcPct val="0"/>
                        </a:spcAft>
                        <a:buClrTx/>
                        <a:buSzTx/>
                        <a:buFont typeface="Arial" charset="0"/>
                        <a:buChar char="•"/>
                        <a:tabLst/>
                      </a:pPr>
                      <a:r>
                        <a:rPr kumimoji="0" lang="mk" sz="1800" b="0" i="0" u="none" strike="noStrike" cap="none" normalizeH="0" baseline="0" dirty="0">
                          <a:ln>
                            <a:noFill/>
                          </a:ln>
                          <a:solidFill>
                            <a:srgbClr val="000000"/>
                          </a:solidFill>
                          <a:effectLst/>
                          <a:latin typeface="Calibri" pitchFamily="34" charset="0"/>
                          <a:ea typeface="MS PGothic" pitchFamily="34" charset="-128"/>
                        </a:rPr>
                        <a:t>Национални правни одредби за меѓусебна правна помош</a:t>
                      </a:r>
                    </a:p>
                  </a:txBody>
                  <a:tcPr marL="91444" marR="91444"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Naslov 1"/>
          <p:cNvSpPr>
            <a:spLocks noGrp="1"/>
          </p:cNvSpPr>
          <p:nvPr>
            <p:ph type="title"/>
          </p:nvPr>
        </p:nvSpPr>
        <p:spPr>
          <a:xfrm>
            <a:off x="2627313" y="1844675"/>
            <a:ext cx="8229600" cy="647700"/>
          </a:xfrm>
        </p:spPr>
        <p:txBody>
          <a:bodyPr/>
          <a:lstStyle/>
          <a:p>
            <a:endParaRPr lang="en-US" sz="2400" smtClean="0"/>
          </a:p>
        </p:txBody>
      </p:sp>
      <p:graphicFrame>
        <p:nvGraphicFramePr>
          <p:cNvPr id="4" name="Označba mesta vsebine 3"/>
          <p:cNvGraphicFramePr>
            <a:graphicFrameLocks noGrp="1"/>
          </p:cNvGraphicFramePr>
          <p:nvPr>
            <p:ph idx="1"/>
          </p:nvPr>
        </p:nvGraphicFramePr>
        <p:xfrm>
          <a:off x="539750" y="1484313"/>
          <a:ext cx="8064500" cy="5608636"/>
        </p:xfrm>
        <a:graphic>
          <a:graphicData uri="http://schemas.openxmlformats.org/drawingml/2006/table">
            <a:tbl>
              <a:tblPr/>
              <a:tblGrid>
                <a:gridCol w="2808288"/>
                <a:gridCol w="1223962"/>
                <a:gridCol w="1368425"/>
                <a:gridCol w="2663825"/>
              </a:tblGrid>
              <a:tr h="609636">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1800" b="1" i="0" u="none" strike="noStrike" cap="none" normalizeH="0" baseline="0">
                          <a:ln>
                            <a:noFill/>
                          </a:ln>
                          <a:solidFill>
                            <a:srgbClr val="000000"/>
                          </a:solidFill>
                          <a:effectLst/>
                          <a:latin typeface="Calibri" pitchFamily="34" charset="0"/>
                          <a:ea typeface="MS PGothic" pitchFamily="34" charset="-128"/>
                        </a:rPr>
                        <a:t>Суд</a:t>
                      </a:r>
                      <a:r>
                        <a:rPr kumimoji="0" lang="mk" sz="1800" b="0" i="0" u="none" strike="noStrike" cap="none" normalizeH="0" baseline="0">
                          <a:ln>
                            <a:noFill/>
                          </a:ln>
                          <a:solidFill>
                            <a:srgbClr val="000000"/>
                          </a:solidFill>
                          <a:effectLst/>
                          <a:latin typeface="Calibri" pitchFamily="34" charset="0"/>
                          <a:ea typeface="MS PGothic" pitchFamily="34" charset="-128"/>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mk" sz="1600" b="0" i="0" u="none" strike="noStrike" cap="none" normalizeH="0" baseline="0">
                          <a:ln>
                            <a:noFill/>
                          </a:ln>
                          <a:solidFill>
                            <a:srgbClr val="000000"/>
                          </a:solidFill>
                          <a:effectLst/>
                          <a:latin typeface="Calibri" pitchFamily="34" charset="0"/>
                          <a:ea typeface="MS PGothic" pitchFamily="34" charset="-128"/>
                        </a:rPr>
                        <a:t>(налог, извршување)</a:t>
                      </a:r>
                    </a:p>
                  </a:txBody>
                  <a:tcPr marL="91444" marR="91444"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70C0"/>
                    </a:solidFill>
                  </a:tcPr>
                </a:tc>
                <a:tc hMerge="1">
                  <a:txBody>
                    <a:bodyPr/>
                    <a:lstStyle/>
                    <a:p>
                      <a:endParaRPr lang="mk"/>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1800" b="1" i="0" u="none" strike="noStrike" cap="none" normalizeH="0" baseline="0">
                          <a:ln>
                            <a:noFill/>
                          </a:ln>
                          <a:solidFill>
                            <a:srgbClr val="000000"/>
                          </a:solidFill>
                          <a:effectLst/>
                          <a:latin typeface="Calibri" pitchFamily="34" charset="0"/>
                          <a:ea typeface="MS PGothic" pitchFamily="34" charset="-128"/>
                        </a:rPr>
                        <a:t>Министерство за правда</a:t>
                      </a:r>
                      <a:r>
                        <a:rPr kumimoji="0" lang="mk" sz="1800" b="0" i="0" u="none" strike="noStrike" cap="none" normalizeH="0" baseline="0">
                          <a:ln>
                            <a:noFill/>
                          </a:ln>
                          <a:solidFill>
                            <a:srgbClr val="000000"/>
                          </a:solidFill>
                          <a:effectLst/>
                          <a:latin typeface="Calibri" pitchFamily="34" charset="0"/>
                          <a:ea typeface="MS PGothic" pitchFamily="34" charset="-128"/>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mk" sz="1600" b="0" i="0" u="none" strike="noStrike" cap="none" normalizeH="0" baseline="0">
                          <a:ln>
                            <a:noFill/>
                          </a:ln>
                          <a:solidFill>
                            <a:srgbClr val="000000"/>
                          </a:solidFill>
                          <a:effectLst/>
                          <a:latin typeface="Calibri" pitchFamily="34" charset="0"/>
                          <a:ea typeface="MS PGothic" pitchFamily="34" charset="-128"/>
                        </a:rPr>
                        <a:t>(централен орган)</a:t>
                      </a:r>
                    </a:p>
                  </a:txBody>
                  <a:tcPr marL="91444" marR="91444"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70C0"/>
                    </a:solidFill>
                  </a:tcPr>
                </a:tc>
                <a:tc hMerge="1">
                  <a:txBody>
                    <a:bodyPr/>
                    <a:lstStyle/>
                    <a:p>
                      <a:endParaRPr lang="mk"/>
                    </a:p>
                  </a:txBody>
                  <a:tcPr/>
                </a:tc>
              </a:tr>
              <a:tr h="1371681">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1800" b="1" i="0" u="none" strike="noStrike" cap="none" normalizeH="0" baseline="0">
                          <a:ln>
                            <a:noFill/>
                          </a:ln>
                          <a:solidFill>
                            <a:srgbClr val="000000"/>
                          </a:solidFill>
                          <a:effectLst/>
                          <a:latin typeface="Calibri" pitchFamily="34" charset="0"/>
                          <a:ea typeface="MS PGothic" pitchFamily="34" charset="-128"/>
                        </a:rPr>
                        <a:t>Обвинител</a:t>
                      </a:r>
                      <a:endParaRPr kumimoji="0" lang="mk" sz="18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mk" sz="18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mk" sz="1600" b="0" i="0" u="none" strike="noStrike" cap="none" normalizeH="0" baseline="0">
                          <a:ln>
                            <a:noFill/>
                          </a:ln>
                          <a:solidFill>
                            <a:srgbClr val="000000"/>
                          </a:solidFill>
                          <a:effectLst/>
                          <a:latin typeface="Calibri" pitchFamily="34" charset="0"/>
                          <a:ea typeface="MS PGothic" pitchFamily="34" charset="-128"/>
                        </a:rPr>
                        <a:t>(Европравда (ЕУ), Европска правосудна мрежа (ЕУ), </a:t>
                      </a:r>
                      <a:endParaRPr kumimoji="0" lang="mk" sz="16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mk" sz="1600" b="1" i="0" u="none" strike="noStrike" cap="none" normalizeH="0" baseline="0">
                          <a:ln>
                            <a:noFill/>
                          </a:ln>
                          <a:solidFill>
                            <a:srgbClr val="000000"/>
                          </a:solidFill>
                          <a:effectLst/>
                          <a:latin typeface="Calibri" pitchFamily="34" charset="0"/>
                          <a:ea typeface="MS PGothic" pitchFamily="34" charset="-128"/>
                        </a:rPr>
                        <a:t>Заеднички истражни тимови, паралелни истраги, работни состаноци</a:t>
                      </a:r>
                      <a:endParaRPr kumimoji="0" lang="mk" sz="16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mk" sz="1600" b="0" i="0" u="none" strike="noStrike" cap="none" normalizeH="0" baseline="0">
                          <a:ln>
                            <a:noFill/>
                          </a:ln>
                          <a:solidFill>
                            <a:srgbClr val="000000"/>
                          </a:solidFill>
                          <a:effectLst/>
                          <a:latin typeface="Calibri" pitchFamily="34" charset="0"/>
                          <a:ea typeface="MS PGothic" pitchFamily="34" charset="-128"/>
                        </a:rPr>
                        <a:t>(предлог/барање/давање меѓусебна правна помош)</a:t>
                      </a:r>
                    </a:p>
                  </a:txBody>
                  <a:tcPr marL="91444" marR="91444"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70C0"/>
                    </a:solidFill>
                  </a:tcPr>
                </a:tc>
                <a:tc hMerge="1">
                  <a:txBody>
                    <a:bodyPr/>
                    <a:lstStyle/>
                    <a:p>
                      <a:endParaRPr lang="mk"/>
                    </a:p>
                  </a:txBody>
                  <a:tcPr/>
                </a:tc>
                <a:tc hMerge="1">
                  <a:txBody>
                    <a:bodyPr/>
                    <a:lstStyle/>
                    <a:p>
                      <a:endParaRPr lang="mk"/>
                    </a:p>
                  </a:txBody>
                  <a:tcPr/>
                </a:tc>
                <a:tc hMerge="1">
                  <a:txBody>
                    <a:bodyPr/>
                    <a:lstStyle/>
                    <a:p>
                      <a:endParaRPr lang="mk"/>
                    </a:p>
                  </a:txBody>
                  <a:tcPr/>
                </a:tc>
              </a:tr>
              <a:tr h="362731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1800" b="1" i="0" u="none" strike="noStrike" cap="none" normalizeH="0" baseline="0">
                          <a:ln>
                            <a:noFill/>
                          </a:ln>
                          <a:solidFill>
                            <a:srgbClr val="000000"/>
                          </a:solidFill>
                          <a:effectLst/>
                          <a:latin typeface="Calibri" pitchFamily="34" charset="0"/>
                          <a:ea typeface="MS PGothic" pitchFamily="34" charset="-128"/>
                        </a:rPr>
                        <a:t>Истрага на (компјутерски) криминал</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mk" sz="20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mk" sz="1600" b="0" i="0" u="none" strike="noStrike" cap="none" normalizeH="0" baseline="0">
                          <a:ln>
                            <a:noFill/>
                          </a:ln>
                          <a:solidFill>
                            <a:srgbClr val="000000"/>
                          </a:solidFill>
                          <a:effectLst/>
                          <a:latin typeface="Calibri" pitchFamily="34" charset="0"/>
                          <a:ea typeface="MS PGothic" pitchFamily="34" charset="-128"/>
                        </a:rPr>
                        <a:t>(е-докази: претплатник (IP ID), сообраќај, содржински податоци)</a:t>
                      </a:r>
                    </a:p>
                    <a:p>
                      <a:pPr marL="0" marR="0" lvl="0" indent="0" algn="l" defTabSz="914400" rtl="0" eaLnBrk="1" fontAlgn="base" latinLnBrk="0" hangingPunct="1">
                        <a:lnSpc>
                          <a:spcPct val="100000"/>
                        </a:lnSpc>
                        <a:spcBef>
                          <a:spcPct val="0"/>
                        </a:spcBef>
                        <a:spcAft>
                          <a:spcPct val="0"/>
                        </a:spcAft>
                        <a:buClrTx/>
                        <a:buSzTx/>
                        <a:buFont typeface="Arial" charset="0"/>
                        <a:buNone/>
                        <a:tabLst/>
                      </a:pPr>
                      <a:endParaRPr kumimoji="0" lang="mk" sz="16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endParaRPr kumimoji="0" lang="mk" sz="16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1" i="0" u="none" strike="noStrike" cap="none" normalizeH="0" baseline="0">
                          <a:ln>
                            <a:noFill/>
                          </a:ln>
                          <a:solidFill>
                            <a:srgbClr val="000000"/>
                          </a:solidFill>
                          <a:effectLst/>
                          <a:latin typeface="Calibri" pitchFamily="34" charset="0"/>
                          <a:ea typeface="MS PGothic" pitchFamily="34" charset="-128"/>
                        </a:rPr>
                        <a:t>Директна соработка со MSP</a:t>
                      </a:r>
                      <a:endParaRPr kumimoji="0" lang="mk" sz="16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1" i="0" u="none" strike="noStrike" cap="none" normalizeH="0" baseline="0">
                          <a:ln>
                            <a:noFill/>
                          </a:ln>
                          <a:solidFill>
                            <a:srgbClr val="000000"/>
                          </a:solidFill>
                          <a:effectLst/>
                          <a:latin typeface="Calibri" pitchFamily="34" charset="0"/>
                          <a:ea typeface="MS PGothic" pitchFamily="34" charset="-128"/>
                        </a:rPr>
                        <a:t>Мрежа 24/7</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1" i="0" u="none" strike="noStrike" cap="none" normalizeH="0" baseline="0">
                          <a:ln>
                            <a:noFill/>
                          </a:ln>
                          <a:solidFill>
                            <a:srgbClr val="000000"/>
                          </a:solidFill>
                          <a:effectLst/>
                          <a:latin typeface="Calibri" pitchFamily="34" charset="0"/>
                          <a:ea typeface="MS PGothic" pitchFamily="34" charset="-128"/>
                        </a:rPr>
                        <a:t>Каналот на Интерпол</a:t>
                      </a:r>
                      <a:endParaRPr kumimoji="0" lang="mk" sz="16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1" i="0" u="none" strike="noStrike" cap="none" normalizeH="0" baseline="0">
                          <a:ln>
                            <a:noFill/>
                          </a:ln>
                          <a:solidFill>
                            <a:srgbClr val="000000"/>
                          </a:solidFill>
                          <a:effectLst/>
                          <a:latin typeface="Calibri" pitchFamily="34" charset="0"/>
                          <a:ea typeface="MS PGothic" pitchFamily="34" charset="-128"/>
                        </a:rPr>
                        <a:t>(Европски центар за компјутерски криминал (ЕЦ3) на Европол)</a:t>
                      </a:r>
                      <a:endParaRPr kumimoji="0" lang="mk" sz="1600" b="1" i="0" u="none" strike="noStrike" cap="none" normalizeH="0" baseline="0" smtClean="0">
                        <a:ln>
                          <a:noFill/>
                        </a:ln>
                        <a:solidFill>
                          <a:srgbClr val="000000"/>
                        </a:solidFill>
                        <a:effectLst/>
                        <a:latin typeface="Calibri" pitchFamily="34" charset="0"/>
                        <a:ea typeface="MS PGothic" pitchFamily="34" charset="-128"/>
                      </a:endParaRPr>
                    </a:p>
                  </a:txBody>
                  <a:tcPr marL="91444" marR="91444"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81ADD5"/>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1800" b="1" i="0" u="none" strike="noStrike" cap="none" normalizeH="0" baseline="0">
                          <a:ln>
                            <a:noFill/>
                          </a:ln>
                          <a:solidFill>
                            <a:srgbClr val="000000"/>
                          </a:solidFill>
                          <a:effectLst/>
                          <a:latin typeface="Calibri" pitchFamily="34" charset="0"/>
                          <a:ea typeface="MS PGothic" pitchFamily="34" charset="-128"/>
                        </a:rPr>
                        <a:t>Финансиска истрага</a:t>
                      </a:r>
                      <a:r>
                        <a:rPr kumimoji="0" lang="mk" sz="1800" b="0" i="0" u="none" strike="noStrike" cap="none" normalizeH="0" baseline="0">
                          <a:ln>
                            <a:noFill/>
                          </a:ln>
                          <a:solidFill>
                            <a:srgbClr val="000000"/>
                          </a:solidFill>
                          <a:effectLst/>
                          <a:latin typeface="Calibri" pitchFamily="34" charset="0"/>
                          <a:ea typeface="MS PGothic" pitchFamily="34" charset="-128"/>
                        </a:rPr>
                        <a:t> </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mk" sz="18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mk" sz="1600" b="0" i="0" u="none" strike="noStrike" cap="none" normalizeH="0" baseline="0">
                          <a:ln>
                            <a:noFill/>
                          </a:ln>
                          <a:solidFill>
                            <a:srgbClr val="000000"/>
                          </a:solidFill>
                          <a:effectLst/>
                          <a:latin typeface="Calibri" pitchFamily="34" charset="0"/>
                          <a:ea typeface="MS PGothic" pitchFamily="34" charset="-128"/>
                        </a:rPr>
                        <a:t>(Банкарски податоци, следење на банкарски трансакции, </a:t>
                      </a: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mk" sz="1600" b="0" i="0" u="none" strike="noStrike" cap="none" normalizeH="0" baseline="0">
                          <a:ln>
                            <a:noFill/>
                          </a:ln>
                          <a:solidFill>
                            <a:srgbClr val="000000"/>
                          </a:solidFill>
                          <a:effectLst/>
                          <a:latin typeface="Calibri" pitchFamily="34" charset="0"/>
                          <a:ea typeface="MS PGothic" pitchFamily="34" charset="-128"/>
                        </a:rPr>
                        <a:t>ID на локација на имот, </a:t>
                      </a:r>
                      <a:endParaRPr kumimoji="0" lang="mk" sz="16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mk" sz="1600" b="0" i="0" u="none" strike="noStrike" cap="none" normalizeH="0" baseline="0">
                          <a:ln>
                            <a:noFill/>
                          </a:ln>
                          <a:solidFill>
                            <a:srgbClr val="000000"/>
                          </a:solidFill>
                          <a:effectLst/>
                          <a:latin typeface="Calibri" pitchFamily="34" charset="0"/>
                          <a:ea typeface="MS PGothic" pitchFamily="34" charset="-128"/>
                        </a:rPr>
                        <a:t>налог за замрзнување, запленување)</a:t>
                      </a:r>
                      <a:endParaRPr kumimoji="0" lang="mk" sz="16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mk" sz="1600" b="0" i="0" u="none" strike="noStrike" cap="none" normalizeH="0" baseline="0">
                          <a:ln>
                            <a:noFill/>
                          </a:ln>
                          <a:solidFill>
                            <a:srgbClr val="000000"/>
                          </a:solidFill>
                          <a:effectLst/>
                          <a:latin typeface="Calibri" pitchFamily="34" charset="0"/>
                          <a:ea typeface="MS PGothic" pitchFamily="34" charset="-128"/>
                        </a:rPr>
                        <a:t>(Конфискација)</a:t>
                      </a:r>
                      <a:endParaRPr kumimoji="0" lang="mk" sz="20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mk" sz="16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1" i="0" u="none" strike="noStrike" cap="none" normalizeH="0" baseline="0">
                          <a:ln>
                            <a:noFill/>
                          </a:ln>
                          <a:solidFill>
                            <a:srgbClr val="000000"/>
                          </a:solidFill>
                          <a:effectLst/>
                          <a:latin typeface="Calibri" pitchFamily="34" charset="0"/>
                          <a:ea typeface="MS PGothic" pitchFamily="34" charset="-128"/>
                        </a:rPr>
                        <a:t>CARIN</a:t>
                      </a:r>
                      <a:endParaRPr kumimoji="0" lang="mk" sz="1800" b="1" i="0" u="none" strike="noStrike" cap="none" normalizeH="0" baseline="0" smtClean="0">
                        <a:ln>
                          <a:noFill/>
                        </a:ln>
                        <a:solidFill>
                          <a:srgbClr val="000000"/>
                        </a:solidFill>
                        <a:effectLst/>
                        <a:latin typeface="Calibri" pitchFamily="34" charset="0"/>
                        <a:ea typeface="MS PGothic" pitchFamily="34" charset="-128"/>
                      </a:endParaRPr>
                    </a:p>
                  </a:txBody>
                  <a:tcPr marL="91444" marR="91444"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hMerge="1">
                  <a:txBody>
                    <a:bodyPr/>
                    <a:lstStyle/>
                    <a:p>
                      <a:endParaRPr lang="mk"/>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1800" b="1" i="0" u="none" strike="noStrike" cap="none" normalizeH="0" baseline="0">
                          <a:ln>
                            <a:noFill/>
                          </a:ln>
                          <a:solidFill>
                            <a:srgbClr val="000000"/>
                          </a:solidFill>
                          <a:effectLst/>
                          <a:latin typeface="Calibri" pitchFamily="34" charset="0"/>
                          <a:ea typeface="MS PGothic" pitchFamily="34" charset="-128"/>
                        </a:rPr>
                        <a:t>Перење пари - УФР</a:t>
                      </a:r>
                    </a:p>
                    <a:p>
                      <a:pPr marL="0" marR="0" lvl="0" indent="0" algn="l" defTabSz="914400" rtl="0" eaLnBrk="1" fontAlgn="base" latinLnBrk="0" hangingPunct="1">
                        <a:lnSpc>
                          <a:spcPct val="100000"/>
                        </a:lnSpc>
                        <a:spcBef>
                          <a:spcPct val="0"/>
                        </a:spcBef>
                        <a:spcAft>
                          <a:spcPct val="0"/>
                        </a:spcAft>
                        <a:buClrTx/>
                        <a:buSzTx/>
                        <a:buFont typeface="Arial" charset="0"/>
                        <a:buNone/>
                        <a:tabLst/>
                      </a:pPr>
                      <a:endParaRPr kumimoji="0" lang="mk" sz="20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r>
                        <a:rPr kumimoji="0" lang="mk" sz="1600" b="0" i="0" u="none" strike="noStrike" cap="none" normalizeH="0" baseline="0">
                          <a:ln>
                            <a:noFill/>
                          </a:ln>
                          <a:solidFill>
                            <a:srgbClr val="000000"/>
                          </a:solidFill>
                          <a:effectLst/>
                          <a:latin typeface="Calibri" pitchFamily="34" charset="0"/>
                          <a:ea typeface="MS PGothic" pitchFamily="34" charset="-128"/>
                        </a:rPr>
                        <a:t>(Размена на информации за STR, одложување на финансиска трансакција)</a:t>
                      </a:r>
                    </a:p>
                    <a:p>
                      <a:pPr marL="0" marR="0" lvl="0" indent="0" algn="l" defTabSz="914400" rtl="0" eaLnBrk="1" fontAlgn="base" latinLnBrk="0" hangingPunct="1">
                        <a:lnSpc>
                          <a:spcPct val="100000"/>
                        </a:lnSpc>
                        <a:spcBef>
                          <a:spcPct val="0"/>
                        </a:spcBef>
                        <a:spcAft>
                          <a:spcPct val="0"/>
                        </a:spcAft>
                        <a:buClrTx/>
                        <a:buSzTx/>
                        <a:buFont typeface="Arial" charset="0"/>
                        <a:buNone/>
                        <a:tabLst/>
                      </a:pPr>
                      <a:endParaRPr kumimoji="0" lang="mk" sz="16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None/>
                        <a:tabLst/>
                      </a:pPr>
                      <a:endParaRPr kumimoji="0" lang="mk" sz="1600" b="0" i="0" u="none" strike="noStrike" cap="none" normalizeH="0" baseline="0" smtClean="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1" i="0" u="none" strike="noStrike" cap="none" normalizeH="0" baseline="0">
                          <a:ln>
                            <a:noFill/>
                          </a:ln>
                          <a:solidFill>
                            <a:srgbClr val="000000"/>
                          </a:solidFill>
                          <a:effectLst/>
                          <a:latin typeface="Calibri" pitchFamily="34" charset="0"/>
                          <a:ea typeface="MS PGothic" pitchFamily="34" charset="-128"/>
                        </a:rPr>
                        <a:t>Група ЕГМОНТ</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1" i="0" u="none" strike="noStrike" cap="none" normalizeH="0" baseline="0">
                          <a:ln>
                            <a:noFill/>
                          </a:ln>
                          <a:solidFill>
                            <a:srgbClr val="000000"/>
                          </a:solidFill>
                          <a:effectLst/>
                          <a:latin typeface="Calibri" pitchFamily="34" charset="0"/>
                          <a:ea typeface="MS PGothic" pitchFamily="34" charset="-128"/>
                        </a:rPr>
                        <a:t>(ЕУ) FIUnet</a:t>
                      </a:r>
                      <a:r>
                        <a:rPr kumimoji="0" lang="mk" sz="1600" b="0" i="0" u="none" strike="noStrike" cap="none" normalizeH="0" baseline="0">
                          <a:ln>
                            <a:noFill/>
                          </a:ln>
                          <a:solidFill>
                            <a:srgbClr val="000000"/>
                          </a:solidFill>
                          <a:effectLst/>
                          <a:latin typeface="Calibri" pitchFamily="34" charset="0"/>
                          <a:ea typeface="MS PGothic" pitchFamily="34" charset="-128"/>
                        </a:rPr>
                        <a:t> </a:t>
                      </a:r>
                    </a:p>
                    <a:p>
                      <a:pPr marL="0" marR="0" lvl="0" indent="0" algn="l" defTabSz="914400" rtl="0" eaLnBrk="1" fontAlgn="base" latinLnBrk="0" hangingPunct="1">
                        <a:lnSpc>
                          <a:spcPct val="100000"/>
                        </a:lnSpc>
                        <a:spcBef>
                          <a:spcPct val="0"/>
                        </a:spcBef>
                        <a:spcAft>
                          <a:spcPct val="0"/>
                        </a:spcAft>
                        <a:buClrTx/>
                        <a:buSzTx/>
                        <a:buFont typeface="Arial" charset="0"/>
                        <a:buChar char="•"/>
                        <a:tabLst/>
                      </a:pPr>
                      <a:r>
                        <a:rPr kumimoji="0" lang="mk" sz="1600" b="1" i="0" u="none" strike="noStrike" cap="none" normalizeH="0" baseline="0">
                          <a:ln>
                            <a:noFill/>
                          </a:ln>
                          <a:solidFill>
                            <a:srgbClr val="000000"/>
                          </a:solidFill>
                          <a:effectLst/>
                          <a:latin typeface="Calibri" pitchFamily="34" charset="0"/>
                          <a:ea typeface="MS PGothic" pitchFamily="34" charset="-128"/>
                        </a:rPr>
                        <a:t>УФР до УФР (MoUs)</a:t>
                      </a:r>
                      <a:r>
                        <a:rPr kumimoji="0" lang="mk" sz="1600" b="0" i="0" u="none" strike="noStrike" cap="none" normalizeH="0" baseline="0">
                          <a:ln>
                            <a:noFill/>
                          </a:ln>
                          <a:solidFill>
                            <a:srgbClr val="000000"/>
                          </a:solidFill>
                          <a:effectLst/>
                          <a:latin typeface="Calibri" pitchFamily="34" charset="0"/>
                          <a:ea typeface="MS PGothic" pitchFamily="34" charset="-128"/>
                        </a:rPr>
                        <a:t> </a:t>
                      </a:r>
                    </a:p>
                  </a:txBody>
                  <a:tcPr marL="91444" marR="91444" marT="45715" marB="4571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6F2"/>
                    </a:solid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z="2800" b="1" smtClean="0"/>
              <a:t>Меѓународни правни инструменти</a:t>
            </a:r>
            <a:r>
              <a:rPr lang="en-US" sz="3600" smtClean="0"/>
              <a:t/>
            </a:r>
            <a:br>
              <a:rPr lang="en-US" sz="3600" smtClean="0"/>
            </a:br>
            <a:endParaRPr lang="en-US" sz="3600" smtClean="0"/>
          </a:p>
        </p:txBody>
      </p:sp>
      <p:sp>
        <p:nvSpPr>
          <p:cNvPr id="9219" name="Content Placeholder 2"/>
          <p:cNvSpPr>
            <a:spLocks noGrp="1"/>
          </p:cNvSpPr>
          <p:nvPr>
            <p:ph idx="1"/>
          </p:nvPr>
        </p:nvSpPr>
        <p:spPr>
          <a:xfrm>
            <a:off x="214313" y="1643063"/>
            <a:ext cx="8786812" cy="4857750"/>
          </a:xfrm>
        </p:spPr>
        <p:txBody>
          <a:bodyPr/>
          <a:lstStyle/>
          <a:p>
            <a:pPr>
              <a:buFont typeface="Arial" charset="0"/>
              <a:buNone/>
            </a:pPr>
            <a:r>
              <a:rPr lang="en-US" sz="1600" dirty="0" err="1" smtClean="0"/>
              <a:t>Предизвик</a:t>
            </a:r>
            <a:r>
              <a:rPr lang="en-US" sz="1600" dirty="0" smtClean="0"/>
              <a:t> е </a:t>
            </a:r>
            <a:r>
              <a:rPr lang="en-US" sz="1600" dirty="0" err="1" smtClean="0"/>
              <a:t>да</a:t>
            </a:r>
            <a:r>
              <a:rPr lang="en-US" sz="1600" dirty="0" smtClean="0"/>
              <a:t> </a:t>
            </a:r>
            <a:r>
              <a:rPr lang="en-US" sz="1600" dirty="0" err="1" smtClean="0"/>
              <a:t>се</a:t>
            </a:r>
            <a:r>
              <a:rPr lang="en-US" sz="1600" dirty="0" smtClean="0"/>
              <a:t> </a:t>
            </a:r>
            <a:r>
              <a:rPr lang="en-US" sz="1600" dirty="0" err="1" smtClean="0"/>
              <a:t>избере</a:t>
            </a:r>
            <a:r>
              <a:rPr lang="en-US" sz="1600" dirty="0" smtClean="0"/>
              <a:t> </a:t>
            </a:r>
            <a:r>
              <a:rPr lang="en-US" sz="1600" dirty="0" err="1" smtClean="0"/>
              <a:t>најефективниот</a:t>
            </a:r>
            <a:r>
              <a:rPr lang="en-US" sz="1600" dirty="0" smtClean="0"/>
              <a:t> </a:t>
            </a:r>
            <a:r>
              <a:rPr lang="en-US" sz="1600" dirty="0" err="1" smtClean="0"/>
              <a:t>инструмент</a:t>
            </a:r>
            <a:r>
              <a:rPr lang="en-US" sz="1600" dirty="0" smtClean="0"/>
              <a:t> </a:t>
            </a:r>
            <a:r>
              <a:rPr lang="en-US" sz="1600" dirty="0" err="1" smtClean="0"/>
              <a:t>бидејќи</a:t>
            </a:r>
            <a:r>
              <a:rPr lang="en-US" sz="1600" dirty="0" smtClean="0"/>
              <a:t> </a:t>
            </a:r>
            <a:r>
              <a:rPr lang="en-US" sz="1600" dirty="0" err="1" smtClean="0"/>
              <a:t>инструментите</a:t>
            </a:r>
            <a:r>
              <a:rPr lang="en-US" sz="1600" dirty="0" smtClean="0"/>
              <a:t> </a:t>
            </a:r>
            <a:r>
              <a:rPr lang="en-US" sz="1600" dirty="0" err="1" smtClean="0"/>
              <a:t>може</a:t>
            </a:r>
            <a:r>
              <a:rPr lang="en-US" sz="1600" dirty="0" smtClean="0"/>
              <a:t> </a:t>
            </a:r>
            <a:r>
              <a:rPr lang="en-US" sz="1600" dirty="0" err="1" smtClean="0"/>
              <a:t>да</a:t>
            </a:r>
            <a:r>
              <a:rPr lang="en-US" sz="1600" dirty="0" smtClean="0"/>
              <a:t> </a:t>
            </a:r>
            <a:r>
              <a:rPr lang="en-US" sz="1600" dirty="0" err="1" smtClean="0"/>
              <a:t>варираат</a:t>
            </a:r>
            <a:r>
              <a:rPr lang="en-US" sz="1600" dirty="0" smtClean="0"/>
              <a:t> </a:t>
            </a:r>
            <a:r>
              <a:rPr lang="en-US" sz="1600" dirty="0" err="1" smtClean="0"/>
              <a:t>во</a:t>
            </a:r>
            <a:r>
              <a:rPr lang="en-US" sz="1600" dirty="0" smtClean="0"/>
              <a:t> </a:t>
            </a:r>
            <a:r>
              <a:rPr lang="en-US" sz="1600" dirty="0" err="1" smtClean="0"/>
              <a:t>зависност</a:t>
            </a:r>
            <a:r>
              <a:rPr lang="en-US" sz="1600" dirty="0" smtClean="0"/>
              <a:t> </a:t>
            </a:r>
            <a:r>
              <a:rPr lang="en-US" sz="1600" dirty="0" err="1" smtClean="0"/>
              <a:t>од</a:t>
            </a:r>
            <a:r>
              <a:rPr lang="en-US" sz="1600" dirty="0" smtClean="0"/>
              <a:t> </a:t>
            </a:r>
            <a:r>
              <a:rPr lang="en-US" sz="1600" dirty="0" err="1" smtClean="0"/>
              <a:t>суштината</a:t>
            </a:r>
            <a:r>
              <a:rPr lang="en-US" sz="1600" dirty="0" smtClean="0"/>
              <a:t> </a:t>
            </a:r>
            <a:r>
              <a:rPr lang="en-US" sz="1600" dirty="0" err="1" smtClean="0"/>
              <a:t>на</a:t>
            </a:r>
            <a:r>
              <a:rPr lang="en-US" sz="1600" dirty="0" smtClean="0"/>
              <a:t> </a:t>
            </a:r>
            <a:r>
              <a:rPr lang="en-US" sz="1600" dirty="0" err="1" smtClean="0"/>
              <a:t>барањето</a:t>
            </a:r>
            <a:r>
              <a:rPr lang="en-US" sz="1600" dirty="0" smtClean="0"/>
              <a:t> </a:t>
            </a:r>
            <a:r>
              <a:rPr lang="en-US" sz="1600" dirty="0" err="1" smtClean="0"/>
              <a:t>за</a:t>
            </a:r>
            <a:r>
              <a:rPr lang="en-US" sz="1600" dirty="0" smtClean="0"/>
              <a:t> </a:t>
            </a:r>
            <a:r>
              <a:rPr lang="en-US" sz="1600" dirty="0" err="1" smtClean="0"/>
              <a:t>соработка</a:t>
            </a:r>
            <a:r>
              <a:rPr lang="en-US" sz="1600" dirty="0" smtClean="0"/>
              <a:t>. </a:t>
            </a:r>
          </a:p>
          <a:p>
            <a:pPr>
              <a:buFont typeface="Arial" charset="0"/>
              <a:buNone/>
            </a:pPr>
            <a:r>
              <a:rPr lang="en-US" sz="1600" dirty="0" smtClean="0"/>
              <a:t> </a:t>
            </a:r>
          </a:p>
          <a:p>
            <a:pPr>
              <a:buFont typeface="Arial" charset="0"/>
              <a:buNone/>
            </a:pPr>
            <a:r>
              <a:rPr lang="en-US" sz="1600" b="1" dirty="0" err="1" smtClean="0"/>
              <a:t>Конвенцијата</a:t>
            </a:r>
            <a:r>
              <a:rPr lang="en-US" sz="1600" b="1" dirty="0" smtClean="0"/>
              <a:t> </a:t>
            </a:r>
            <a:r>
              <a:rPr lang="en-US" sz="1600" b="1" dirty="0" err="1" smtClean="0"/>
              <a:t>од</a:t>
            </a:r>
            <a:r>
              <a:rPr lang="en-US" sz="1600" b="1" dirty="0" smtClean="0"/>
              <a:t> </a:t>
            </a:r>
            <a:r>
              <a:rPr lang="en-US" sz="1600" b="1" dirty="0" err="1" smtClean="0"/>
              <a:t>Варшава</a:t>
            </a:r>
            <a:r>
              <a:rPr lang="en-US" sz="1600" dirty="0" smtClean="0"/>
              <a:t> </a:t>
            </a:r>
            <a:r>
              <a:rPr lang="en-US" sz="1600" dirty="0" err="1" smtClean="0"/>
              <a:t>воспоставува</a:t>
            </a:r>
            <a:r>
              <a:rPr lang="en-US" sz="1600" dirty="0" smtClean="0"/>
              <a:t> </a:t>
            </a:r>
            <a:r>
              <a:rPr lang="en-US" sz="1600" dirty="0" err="1" smtClean="0"/>
              <a:t>централни</a:t>
            </a:r>
            <a:r>
              <a:rPr lang="en-US" sz="1600" dirty="0" smtClean="0"/>
              <a:t> </a:t>
            </a:r>
            <a:r>
              <a:rPr lang="en-US" sz="1600" dirty="0" err="1" smtClean="0"/>
              <a:t>органи</a:t>
            </a:r>
            <a:r>
              <a:rPr lang="en-US" sz="1600" dirty="0" smtClean="0"/>
              <a:t> </a:t>
            </a:r>
            <a:r>
              <a:rPr lang="en-US" sz="1600" dirty="0" err="1" smtClean="0"/>
              <a:t>за</a:t>
            </a:r>
            <a:r>
              <a:rPr lang="en-US" sz="1600" dirty="0" smtClean="0"/>
              <a:t> </a:t>
            </a:r>
            <a:r>
              <a:rPr lang="en-US" sz="1600" dirty="0" err="1" smtClean="0"/>
              <a:t>меѓусебна</a:t>
            </a:r>
            <a:r>
              <a:rPr lang="en-US" sz="1600" dirty="0" smtClean="0"/>
              <a:t> </a:t>
            </a:r>
            <a:r>
              <a:rPr lang="en-US" sz="1600" dirty="0" err="1" smtClean="0"/>
              <a:t>правна</a:t>
            </a:r>
            <a:r>
              <a:rPr lang="en-US" sz="1600" dirty="0" smtClean="0"/>
              <a:t> </a:t>
            </a:r>
            <a:r>
              <a:rPr lang="en-US" sz="1600" dirty="0" err="1" smtClean="0"/>
              <a:t>помош</a:t>
            </a:r>
            <a:r>
              <a:rPr lang="en-US" sz="1600" dirty="0" smtClean="0"/>
              <a:t> </a:t>
            </a:r>
            <a:r>
              <a:rPr lang="en-US" sz="1600" dirty="0" err="1" smtClean="0"/>
              <a:t>за</a:t>
            </a:r>
            <a:r>
              <a:rPr lang="en-US" sz="1600" dirty="0" smtClean="0"/>
              <a:t> </a:t>
            </a:r>
            <a:r>
              <a:rPr lang="en-US" sz="1600" dirty="0" err="1" smtClean="0"/>
              <a:t>истраги</a:t>
            </a:r>
            <a:r>
              <a:rPr lang="en-US" sz="1600" dirty="0" smtClean="0"/>
              <a:t>, </a:t>
            </a:r>
            <a:r>
              <a:rPr lang="en-US" sz="1600" dirty="0" err="1" smtClean="0"/>
              <a:t>замрзнување</a:t>
            </a:r>
            <a:r>
              <a:rPr lang="en-US" sz="1600" dirty="0" smtClean="0"/>
              <a:t> и </a:t>
            </a:r>
            <a:r>
              <a:rPr lang="en-US" sz="1600" dirty="0" err="1" smtClean="0"/>
              <a:t>за</a:t>
            </a:r>
            <a:r>
              <a:rPr lang="en-US" sz="1600" dirty="0" smtClean="0"/>
              <a:t> </a:t>
            </a:r>
            <a:r>
              <a:rPr lang="en-US" sz="1600" dirty="0" err="1" smtClean="0"/>
              <a:t>конфискација</a:t>
            </a:r>
            <a:r>
              <a:rPr lang="en-US" sz="1600" dirty="0" smtClean="0"/>
              <a:t>. </a:t>
            </a:r>
            <a:r>
              <a:rPr lang="en-US" sz="1600" dirty="0" err="1" smtClean="0"/>
              <a:t>Во</a:t>
            </a:r>
            <a:r>
              <a:rPr lang="en-US" sz="1600" dirty="0" smtClean="0"/>
              <a:t> </a:t>
            </a:r>
            <a:r>
              <a:rPr lang="en-US" sz="1600" dirty="0" err="1" smtClean="0"/>
              <a:t>итни</a:t>
            </a:r>
            <a:r>
              <a:rPr lang="en-US" sz="1600" dirty="0" smtClean="0"/>
              <a:t> </a:t>
            </a:r>
            <a:r>
              <a:rPr lang="en-US" sz="1600" dirty="0" err="1" smtClean="0"/>
              <a:t>ситуации</a:t>
            </a:r>
            <a:r>
              <a:rPr lang="en-US" sz="1600" dirty="0" smtClean="0"/>
              <a:t> </a:t>
            </a:r>
            <a:r>
              <a:rPr lang="en-US" sz="1600" dirty="0" err="1" smtClean="0"/>
              <a:t>се</a:t>
            </a:r>
            <a:r>
              <a:rPr lang="en-US" sz="1600" dirty="0" smtClean="0"/>
              <a:t> </a:t>
            </a:r>
            <a:r>
              <a:rPr lang="en-US" sz="1600" dirty="0" err="1" smtClean="0"/>
              <a:t>предвидува</a:t>
            </a:r>
            <a:r>
              <a:rPr lang="en-US" sz="1600" dirty="0" smtClean="0"/>
              <a:t> </a:t>
            </a:r>
            <a:r>
              <a:rPr lang="en-US" sz="1600" dirty="0" err="1" smtClean="0"/>
              <a:t>директна</a:t>
            </a:r>
            <a:r>
              <a:rPr lang="en-US" sz="1600" dirty="0" smtClean="0"/>
              <a:t> </a:t>
            </a:r>
            <a:r>
              <a:rPr lang="en-US" sz="1600" dirty="0" err="1" smtClean="0"/>
              <a:t>соработка</a:t>
            </a:r>
            <a:r>
              <a:rPr lang="en-US" sz="1600" dirty="0" smtClean="0"/>
              <a:t> </a:t>
            </a:r>
            <a:r>
              <a:rPr lang="en-US" sz="1600" dirty="0" err="1" smtClean="0"/>
              <a:t>меѓу</a:t>
            </a:r>
            <a:r>
              <a:rPr lang="en-US" sz="1600" dirty="0" smtClean="0"/>
              <a:t> </a:t>
            </a:r>
            <a:r>
              <a:rPr lang="en-US" sz="1600" dirty="0" err="1" smtClean="0"/>
              <a:t>одговорните</a:t>
            </a:r>
            <a:r>
              <a:rPr lang="en-US" sz="1600" dirty="0" smtClean="0"/>
              <a:t> </a:t>
            </a:r>
            <a:r>
              <a:rPr lang="en-US" sz="1600" dirty="0" err="1" smtClean="0"/>
              <a:t>судски</a:t>
            </a:r>
            <a:r>
              <a:rPr lang="en-US" sz="1600" dirty="0" smtClean="0"/>
              <a:t> </a:t>
            </a:r>
            <a:r>
              <a:rPr lang="en-US" sz="1600" dirty="0" err="1" smtClean="0"/>
              <a:t>органи</a:t>
            </a:r>
            <a:r>
              <a:rPr lang="en-US" sz="1600" dirty="0" smtClean="0"/>
              <a:t> и </a:t>
            </a:r>
            <a:r>
              <a:rPr lang="en-US" sz="1600" dirty="0" err="1" smtClean="0"/>
              <a:t>органите</a:t>
            </a:r>
            <a:r>
              <a:rPr lang="en-US" sz="1600" dirty="0" smtClean="0"/>
              <a:t> </a:t>
            </a:r>
            <a:r>
              <a:rPr lang="en-US" sz="1600" dirty="0" err="1" smtClean="0"/>
              <a:t>на</a:t>
            </a:r>
            <a:r>
              <a:rPr lang="en-US" sz="1600" dirty="0" smtClean="0"/>
              <a:t> </a:t>
            </a:r>
            <a:r>
              <a:rPr lang="en-US" sz="1600" dirty="0" err="1" smtClean="0"/>
              <a:t>прогонот</a:t>
            </a:r>
            <a:r>
              <a:rPr lang="en-US" sz="1600" dirty="0" smtClean="0"/>
              <a:t> (</a:t>
            </a:r>
            <a:r>
              <a:rPr lang="en-US" sz="1600" dirty="0" err="1" smtClean="0"/>
              <a:t>член</a:t>
            </a:r>
            <a:r>
              <a:rPr lang="en-US" sz="1600" dirty="0" smtClean="0"/>
              <a:t> 34), </a:t>
            </a:r>
            <a:r>
              <a:rPr lang="en-US" sz="1600" dirty="0" err="1" smtClean="0"/>
              <a:t>како</a:t>
            </a:r>
            <a:r>
              <a:rPr lang="en-US" sz="1600" dirty="0" smtClean="0"/>
              <a:t> и </a:t>
            </a:r>
            <a:r>
              <a:rPr lang="en-US" sz="1600" dirty="0" err="1" smtClean="0"/>
              <a:t>директна</a:t>
            </a:r>
            <a:r>
              <a:rPr lang="en-US" sz="1600" dirty="0" smtClean="0"/>
              <a:t> </a:t>
            </a:r>
            <a:r>
              <a:rPr lang="en-US" sz="1600" dirty="0" err="1" smtClean="0"/>
              <a:t>соработка</a:t>
            </a:r>
            <a:r>
              <a:rPr lang="en-US" sz="1600" dirty="0" smtClean="0"/>
              <a:t> </a:t>
            </a:r>
            <a:r>
              <a:rPr lang="en-US" sz="1600" dirty="0" err="1" smtClean="0"/>
              <a:t>меѓу</a:t>
            </a:r>
            <a:r>
              <a:rPr lang="en-US" sz="1600" dirty="0" smtClean="0"/>
              <a:t> </a:t>
            </a:r>
            <a:r>
              <a:rPr lang="en-US" sz="1600" dirty="0" err="1" smtClean="0"/>
              <a:t>управите</a:t>
            </a:r>
            <a:r>
              <a:rPr lang="en-US" sz="1600" dirty="0" smtClean="0"/>
              <a:t> </a:t>
            </a:r>
            <a:r>
              <a:rPr lang="en-US" sz="1600" dirty="0" err="1" smtClean="0"/>
              <a:t>за</a:t>
            </a:r>
            <a:r>
              <a:rPr lang="en-US" sz="1600" dirty="0" smtClean="0"/>
              <a:t> </a:t>
            </a:r>
            <a:r>
              <a:rPr lang="en-US" sz="1600" dirty="0" err="1" smtClean="0"/>
              <a:t>финансиско</a:t>
            </a:r>
            <a:r>
              <a:rPr lang="en-US" sz="1600" dirty="0" smtClean="0"/>
              <a:t> </a:t>
            </a:r>
            <a:r>
              <a:rPr lang="en-US" sz="1600" dirty="0" err="1" smtClean="0"/>
              <a:t>разузнавање</a:t>
            </a:r>
            <a:r>
              <a:rPr lang="en-US" sz="1600" dirty="0" smtClean="0"/>
              <a:t> (УФР), </a:t>
            </a:r>
            <a:r>
              <a:rPr lang="en-US" sz="1600" dirty="0" err="1" smtClean="0"/>
              <a:t>вклучително</a:t>
            </a:r>
            <a:r>
              <a:rPr lang="en-US" sz="1600" dirty="0" smtClean="0"/>
              <a:t> и </a:t>
            </a:r>
            <a:r>
              <a:rPr lang="en-US" sz="1600" dirty="0" err="1" smtClean="0"/>
              <a:t>административно</a:t>
            </a:r>
            <a:r>
              <a:rPr lang="en-US" sz="1600" dirty="0" smtClean="0"/>
              <a:t> </a:t>
            </a:r>
            <a:r>
              <a:rPr lang="en-US" sz="1600" dirty="0" err="1" smtClean="0"/>
              <a:t>замрзнување</a:t>
            </a:r>
            <a:r>
              <a:rPr lang="en-US" sz="1600" dirty="0" smtClean="0"/>
              <a:t>. </a:t>
            </a:r>
          </a:p>
          <a:p>
            <a:pPr>
              <a:buFont typeface="Arial" charset="0"/>
              <a:buNone/>
            </a:pPr>
            <a:r>
              <a:rPr lang="en-US" sz="1600" b="1" dirty="0" err="1" smtClean="0"/>
              <a:t>Конвенцијата</a:t>
            </a:r>
            <a:r>
              <a:rPr lang="en-US" sz="1600" b="1" dirty="0" smtClean="0"/>
              <a:t> </a:t>
            </a:r>
            <a:r>
              <a:rPr lang="en-US" sz="1600" b="1" dirty="0" err="1" smtClean="0"/>
              <a:t>од</a:t>
            </a:r>
            <a:r>
              <a:rPr lang="en-US" sz="1600" b="1" dirty="0" smtClean="0"/>
              <a:t> </a:t>
            </a:r>
            <a:r>
              <a:rPr lang="en-US" sz="1600" b="1" dirty="0" err="1" smtClean="0"/>
              <a:t>Стразбур</a:t>
            </a:r>
            <a:r>
              <a:rPr lang="en-US" sz="1600" b="1" dirty="0" smtClean="0"/>
              <a:t> </a:t>
            </a:r>
            <a:r>
              <a:rPr lang="en-US" sz="1600" dirty="0" err="1" smtClean="0"/>
              <a:t>од</a:t>
            </a:r>
            <a:r>
              <a:rPr lang="en-US" sz="1600" dirty="0" smtClean="0"/>
              <a:t> 1990 </a:t>
            </a:r>
            <a:r>
              <a:rPr lang="en-US" sz="1600" dirty="0" err="1" smtClean="0"/>
              <a:t>година</a:t>
            </a:r>
            <a:r>
              <a:rPr lang="en-US" sz="1600" dirty="0" smtClean="0"/>
              <a:t>, </a:t>
            </a:r>
            <a:r>
              <a:rPr lang="en-US" sz="1600" dirty="0" err="1" smtClean="0"/>
              <a:t>пред</a:t>
            </a:r>
            <a:r>
              <a:rPr lang="en-US" sz="1600" dirty="0" smtClean="0"/>
              <a:t> </a:t>
            </a:r>
            <a:r>
              <a:rPr lang="en-US" sz="1600" dirty="0" err="1" smtClean="0"/>
              <a:t>Конвенцијата</a:t>
            </a:r>
            <a:r>
              <a:rPr lang="en-US" sz="1600" dirty="0" smtClean="0"/>
              <a:t> </a:t>
            </a:r>
            <a:r>
              <a:rPr lang="en-US" sz="1600" dirty="0" err="1" smtClean="0"/>
              <a:t>од</a:t>
            </a:r>
            <a:r>
              <a:rPr lang="en-US" sz="1600" dirty="0" smtClean="0"/>
              <a:t> </a:t>
            </a:r>
            <a:r>
              <a:rPr lang="en-US" sz="1600" dirty="0" err="1" smtClean="0"/>
              <a:t>Варшава</a:t>
            </a:r>
            <a:r>
              <a:rPr lang="en-US" sz="1600" dirty="0" smtClean="0"/>
              <a:t>, е </a:t>
            </a:r>
            <a:r>
              <a:rPr lang="en-US" sz="1600" dirty="0" err="1" smtClean="0"/>
              <a:t>применлива</a:t>
            </a:r>
            <a:r>
              <a:rPr lang="en-US" sz="1600" dirty="0" smtClean="0"/>
              <a:t> </a:t>
            </a:r>
            <a:r>
              <a:rPr lang="en-US" sz="1600" dirty="0" err="1" smtClean="0"/>
              <a:t>за</a:t>
            </a:r>
            <a:r>
              <a:rPr lang="en-US" sz="1600" dirty="0" smtClean="0"/>
              <a:t> </a:t>
            </a:r>
            <a:r>
              <a:rPr lang="en-US" sz="1600" dirty="0" err="1" smtClean="0"/>
              <a:t>страните</a:t>
            </a:r>
            <a:r>
              <a:rPr lang="en-US" sz="1600" dirty="0" smtClean="0"/>
              <a:t> </a:t>
            </a:r>
            <a:r>
              <a:rPr lang="en-US" sz="1600" dirty="0" err="1" smtClean="0"/>
              <a:t>што</a:t>
            </a:r>
            <a:r>
              <a:rPr lang="en-US" sz="1600" dirty="0" smtClean="0"/>
              <a:t> </a:t>
            </a:r>
            <a:r>
              <a:rPr lang="en-US" sz="1600" dirty="0" err="1" smtClean="0"/>
              <a:t>не</a:t>
            </a:r>
            <a:r>
              <a:rPr lang="en-US" sz="1600" dirty="0" smtClean="0"/>
              <a:t> </a:t>
            </a:r>
            <a:r>
              <a:rPr lang="en-US" sz="1600" dirty="0" err="1" smtClean="0"/>
              <a:t>ја</a:t>
            </a:r>
            <a:r>
              <a:rPr lang="en-US" sz="1600" dirty="0" smtClean="0"/>
              <a:t> </a:t>
            </a:r>
            <a:r>
              <a:rPr lang="en-US" sz="1600" dirty="0" err="1" smtClean="0"/>
              <a:t>ратификувале</a:t>
            </a:r>
            <a:r>
              <a:rPr lang="en-US" sz="1600" dirty="0" smtClean="0"/>
              <a:t> </a:t>
            </a:r>
            <a:r>
              <a:rPr lang="en-US" sz="1600" dirty="0" err="1" smtClean="0"/>
              <a:t>Конвенцијата</a:t>
            </a:r>
            <a:r>
              <a:rPr lang="en-US" sz="1600" dirty="0" smtClean="0"/>
              <a:t> </a:t>
            </a:r>
            <a:r>
              <a:rPr lang="en-US" sz="1600" dirty="0" err="1" smtClean="0"/>
              <a:t>од</a:t>
            </a:r>
            <a:r>
              <a:rPr lang="en-US" sz="1600" dirty="0" smtClean="0"/>
              <a:t> </a:t>
            </a:r>
            <a:r>
              <a:rPr lang="en-US" sz="1600" dirty="0" err="1" smtClean="0"/>
              <a:t>Варшава</a:t>
            </a:r>
            <a:r>
              <a:rPr lang="en-US" sz="1600" dirty="0" smtClean="0"/>
              <a:t>. </a:t>
            </a:r>
          </a:p>
          <a:p>
            <a:pPr>
              <a:buFont typeface="Arial" charset="0"/>
              <a:buNone/>
            </a:pPr>
            <a:r>
              <a:rPr lang="en-US" sz="1600" b="1" dirty="0" err="1" smtClean="0"/>
              <a:t>Конвенцијата</a:t>
            </a:r>
            <a:r>
              <a:rPr lang="en-US" sz="1600" b="1" dirty="0" smtClean="0"/>
              <a:t> </a:t>
            </a:r>
            <a:r>
              <a:rPr lang="en-US" sz="1600" b="1" dirty="0" err="1" smtClean="0"/>
              <a:t>од</a:t>
            </a:r>
            <a:r>
              <a:rPr lang="en-US" sz="1600" b="1" dirty="0" smtClean="0"/>
              <a:t> </a:t>
            </a:r>
            <a:r>
              <a:rPr lang="en-US" sz="1600" b="1" dirty="0" err="1" smtClean="0"/>
              <a:t>Будимпешта</a:t>
            </a:r>
            <a:r>
              <a:rPr lang="en-US" sz="1600" dirty="0" smtClean="0"/>
              <a:t> </a:t>
            </a:r>
            <a:r>
              <a:rPr lang="en-US" sz="1600" dirty="0" err="1" smtClean="0"/>
              <a:t>предвидува</a:t>
            </a:r>
            <a:r>
              <a:rPr lang="en-US" sz="1600" dirty="0" smtClean="0"/>
              <a:t> </a:t>
            </a:r>
            <a:r>
              <a:rPr lang="en-US" sz="1600" dirty="0" err="1" smtClean="0"/>
              <a:t>оперативна</a:t>
            </a:r>
            <a:r>
              <a:rPr lang="en-US" sz="1600" dirty="0" smtClean="0"/>
              <a:t> </a:t>
            </a:r>
            <a:r>
              <a:rPr lang="en-US" sz="1600" dirty="0" err="1" smtClean="0"/>
              <a:t>мрежа</a:t>
            </a:r>
            <a:r>
              <a:rPr lang="en-US" sz="1600" dirty="0" smtClean="0"/>
              <a:t> 24/7 </a:t>
            </a:r>
            <a:r>
              <a:rPr lang="en-US" sz="1600" dirty="0" err="1" smtClean="0"/>
              <a:t>за</a:t>
            </a:r>
            <a:r>
              <a:rPr lang="en-US" sz="1600" dirty="0" smtClean="0"/>
              <a:t> </a:t>
            </a:r>
            <a:r>
              <a:rPr lang="en-US" sz="1600" dirty="0" err="1" smtClean="0"/>
              <a:t>соработка</a:t>
            </a:r>
            <a:r>
              <a:rPr lang="en-US" sz="1600" dirty="0" smtClean="0"/>
              <a:t> (</a:t>
            </a:r>
            <a:r>
              <a:rPr lang="en-US" sz="1600" dirty="0" err="1" smtClean="0"/>
              <a:t>на</a:t>
            </a:r>
            <a:r>
              <a:rPr lang="en-US" sz="1600" dirty="0" smtClean="0"/>
              <a:t> </a:t>
            </a:r>
            <a:r>
              <a:rPr lang="en-US" sz="1600" dirty="0" err="1" smtClean="0"/>
              <a:t>ниво</a:t>
            </a:r>
            <a:r>
              <a:rPr lang="en-US" sz="1600" dirty="0" smtClean="0"/>
              <a:t> </a:t>
            </a:r>
            <a:r>
              <a:rPr lang="en-US" sz="1600" dirty="0" err="1" smtClean="0"/>
              <a:t>на</a:t>
            </a:r>
            <a:r>
              <a:rPr lang="en-US" sz="1600" dirty="0" smtClean="0"/>
              <a:t> </a:t>
            </a:r>
            <a:r>
              <a:rPr lang="en-US" sz="1600" dirty="0" err="1" smtClean="0"/>
              <a:t>полицијата</a:t>
            </a:r>
            <a:r>
              <a:rPr lang="en-US" sz="1600" dirty="0" smtClean="0"/>
              <a:t> </a:t>
            </a:r>
            <a:r>
              <a:rPr lang="en-US" sz="1600" dirty="0" err="1" smtClean="0"/>
              <a:t>или</a:t>
            </a:r>
            <a:r>
              <a:rPr lang="en-US" sz="1600" dirty="0" smtClean="0"/>
              <a:t>/и </a:t>
            </a:r>
            <a:r>
              <a:rPr lang="en-US" sz="1600" dirty="0" err="1" smtClean="0"/>
              <a:t>на</a:t>
            </a:r>
            <a:r>
              <a:rPr lang="en-US" sz="1600" dirty="0" smtClean="0"/>
              <a:t> </a:t>
            </a:r>
            <a:r>
              <a:rPr lang="en-US" sz="1600" dirty="0" err="1" smtClean="0"/>
              <a:t>обвинителството</a:t>
            </a:r>
            <a:r>
              <a:rPr lang="en-US" sz="1600" dirty="0" smtClean="0"/>
              <a:t>) и </a:t>
            </a:r>
            <a:r>
              <a:rPr lang="en-US" sz="1600" dirty="0" err="1" smtClean="0"/>
              <a:t>овозможува</a:t>
            </a:r>
            <a:r>
              <a:rPr lang="en-US" sz="1600" dirty="0" smtClean="0"/>
              <a:t> </a:t>
            </a:r>
            <a:r>
              <a:rPr lang="en-US" sz="1600" dirty="0" err="1" smtClean="0"/>
              <a:t>директно</a:t>
            </a:r>
            <a:r>
              <a:rPr lang="en-US" sz="1600" dirty="0" smtClean="0"/>
              <a:t> </a:t>
            </a:r>
            <a:r>
              <a:rPr lang="en-US" sz="1600" dirty="0" err="1" smtClean="0"/>
              <a:t>барање</a:t>
            </a:r>
            <a:r>
              <a:rPr lang="en-US" sz="1600" dirty="0" smtClean="0"/>
              <a:t> </a:t>
            </a:r>
            <a:r>
              <a:rPr lang="en-US" sz="1600" dirty="0" err="1" smtClean="0"/>
              <a:t>за</a:t>
            </a:r>
            <a:r>
              <a:rPr lang="en-US" sz="1600" dirty="0" smtClean="0"/>
              <a:t> </a:t>
            </a:r>
            <a:r>
              <a:rPr lang="en-US" sz="1600" dirty="0" err="1" smtClean="0"/>
              <a:t>меѓусебна</a:t>
            </a:r>
            <a:r>
              <a:rPr lang="en-US" sz="1600" dirty="0" smtClean="0"/>
              <a:t> </a:t>
            </a:r>
            <a:r>
              <a:rPr lang="en-US" sz="1600" dirty="0" err="1" smtClean="0"/>
              <a:t>правна</a:t>
            </a:r>
            <a:r>
              <a:rPr lang="en-US" sz="1600" dirty="0" smtClean="0"/>
              <a:t> </a:t>
            </a:r>
            <a:r>
              <a:rPr lang="en-US" sz="1600" dirty="0" err="1" smtClean="0"/>
              <a:t>помош</a:t>
            </a:r>
            <a:r>
              <a:rPr lang="en-US" sz="1600" dirty="0" smtClean="0"/>
              <a:t> </a:t>
            </a:r>
            <a:r>
              <a:rPr lang="en-US" sz="1600" dirty="0" err="1" smtClean="0"/>
              <a:t>меѓу</a:t>
            </a:r>
            <a:r>
              <a:rPr lang="en-US" sz="1600" dirty="0" smtClean="0"/>
              <a:t> </a:t>
            </a:r>
            <a:r>
              <a:rPr lang="en-US" sz="1600" dirty="0" err="1" smtClean="0"/>
              <a:t>одговорните</a:t>
            </a:r>
            <a:r>
              <a:rPr lang="en-US" sz="1600" dirty="0" smtClean="0"/>
              <a:t> </a:t>
            </a:r>
            <a:r>
              <a:rPr lang="en-US" sz="1600" dirty="0" err="1" smtClean="0"/>
              <a:t>органи</a:t>
            </a:r>
            <a:r>
              <a:rPr lang="en-US" sz="1600" dirty="0" smtClean="0"/>
              <a:t> </a:t>
            </a:r>
            <a:r>
              <a:rPr lang="en-US" sz="1600" dirty="0" err="1" smtClean="0"/>
              <a:t>во</a:t>
            </a:r>
            <a:r>
              <a:rPr lang="en-US" sz="1600" dirty="0" smtClean="0"/>
              <a:t> </a:t>
            </a:r>
            <a:r>
              <a:rPr lang="en-US" sz="1600" dirty="0" err="1" smtClean="0"/>
              <a:t>итни</a:t>
            </a:r>
            <a:r>
              <a:rPr lang="en-US" sz="1600" dirty="0" smtClean="0"/>
              <a:t> </a:t>
            </a:r>
            <a:r>
              <a:rPr lang="en-US" sz="1600" dirty="0" err="1" smtClean="0"/>
              <a:t>ситуации</a:t>
            </a:r>
            <a:r>
              <a:rPr lang="en-US" sz="1600" dirty="0" smtClean="0"/>
              <a:t>. </a:t>
            </a:r>
          </a:p>
          <a:p>
            <a:pPr>
              <a:buFont typeface="Arial" charset="0"/>
              <a:buNone/>
            </a:pPr>
            <a:r>
              <a:rPr lang="en-US" sz="1600" b="1" dirty="0" err="1" smtClean="0"/>
              <a:t>Европската</a:t>
            </a:r>
            <a:r>
              <a:rPr lang="en-US" sz="1600" b="1" dirty="0" smtClean="0"/>
              <a:t> </a:t>
            </a:r>
            <a:r>
              <a:rPr lang="en-US" sz="1600" b="1" dirty="0" err="1" smtClean="0"/>
              <a:t>конвенција</a:t>
            </a:r>
            <a:r>
              <a:rPr lang="en-US" sz="1600" b="1" dirty="0" smtClean="0"/>
              <a:t> </a:t>
            </a:r>
            <a:r>
              <a:rPr lang="en-US" sz="1600" b="1" dirty="0" err="1" smtClean="0"/>
              <a:t>за</a:t>
            </a:r>
            <a:r>
              <a:rPr lang="en-US" sz="1600" b="1" dirty="0" smtClean="0"/>
              <a:t> </a:t>
            </a:r>
            <a:r>
              <a:rPr lang="en-US" sz="1600" b="1" dirty="0" err="1" smtClean="0"/>
              <a:t>меѓусебна</a:t>
            </a:r>
            <a:r>
              <a:rPr lang="en-US" sz="1600" b="1" dirty="0" smtClean="0"/>
              <a:t> </a:t>
            </a:r>
            <a:r>
              <a:rPr lang="en-US" sz="1600" b="1" dirty="0" err="1" smtClean="0"/>
              <a:t>правна</a:t>
            </a:r>
            <a:r>
              <a:rPr lang="en-US" sz="1600" b="1" dirty="0" smtClean="0"/>
              <a:t> </a:t>
            </a:r>
            <a:r>
              <a:rPr lang="en-US" sz="1600" b="1" dirty="0" err="1" smtClean="0"/>
              <a:t>помош</a:t>
            </a:r>
            <a:r>
              <a:rPr lang="en-US" sz="1600" b="1" dirty="0" smtClean="0"/>
              <a:t> </a:t>
            </a:r>
            <a:r>
              <a:rPr lang="en-US" sz="1600" b="1" dirty="0" err="1" smtClean="0"/>
              <a:t>во</a:t>
            </a:r>
            <a:r>
              <a:rPr lang="en-US" sz="1600" b="1" dirty="0" smtClean="0"/>
              <a:t> </a:t>
            </a:r>
            <a:r>
              <a:rPr lang="en-US" sz="1600" b="1" dirty="0" err="1" smtClean="0"/>
              <a:t>кривичната</a:t>
            </a:r>
            <a:r>
              <a:rPr lang="en-US" sz="1600" b="1" dirty="0" smtClean="0"/>
              <a:t> </a:t>
            </a:r>
            <a:r>
              <a:rPr lang="en-US" sz="1600" b="1" dirty="0" err="1" smtClean="0"/>
              <a:t>материја</a:t>
            </a:r>
            <a:r>
              <a:rPr lang="en-US" sz="1600" dirty="0" smtClean="0"/>
              <a:t>, ETS 30, 20.4.1959 и </a:t>
            </a:r>
            <a:r>
              <a:rPr lang="en-US" sz="1600" dirty="0" err="1" smtClean="0"/>
              <a:t>нејзините</a:t>
            </a:r>
            <a:r>
              <a:rPr lang="en-US" sz="1600" dirty="0" smtClean="0"/>
              <a:t> </a:t>
            </a:r>
            <a:r>
              <a:rPr lang="en-US" sz="1600" dirty="0" err="1" smtClean="0"/>
              <a:t>дополнителни</a:t>
            </a:r>
            <a:r>
              <a:rPr lang="en-US" sz="1600" dirty="0" smtClean="0"/>
              <a:t> </a:t>
            </a:r>
            <a:r>
              <a:rPr lang="en-US" sz="1600" dirty="0" err="1" smtClean="0"/>
              <a:t>протоколи</a:t>
            </a:r>
            <a:r>
              <a:rPr lang="en-US" sz="1600" dirty="0" smtClean="0"/>
              <a:t> ETS 99 и ETS 182. </a:t>
            </a:r>
          </a:p>
          <a:p>
            <a:pPr>
              <a:buFont typeface="Arial" charset="0"/>
              <a:buNone/>
            </a:pPr>
            <a:endParaRPr lang="en-US" sz="1600" dirty="0" smtClean="0"/>
          </a:p>
          <a:p>
            <a:pPr>
              <a:buFont typeface="Arial" charset="0"/>
              <a:buNone/>
            </a:pPr>
            <a:r>
              <a:rPr lang="en-US" sz="1600" b="1" dirty="0" err="1" smtClean="0"/>
              <a:t>Конвенции</a:t>
            </a:r>
            <a:r>
              <a:rPr lang="en-US" sz="1600" b="1" dirty="0" smtClean="0"/>
              <a:t> </a:t>
            </a:r>
            <a:r>
              <a:rPr lang="en-US" sz="1600" b="1" dirty="0" err="1" smtClean="0"/>
              <a:t>на</a:t>
            </a:r>
            <a:r>
              <a:rPr lang="en-US" sz="1600" b="1" dirty="0" smtClean="0"/>
              <a:t> ОН:</a:t>
            </a:r>
            <a:r>
              <a:rPr lang="en-US" sz="1600" dirty="0" smtClean="0"/>
              <a:t> </a:t>
            </a:r>
            <a:r>
              <a:rPr lang="en-US" sz="1600" dirty="0" err="1" smtClean="0"/>
              <a:t>Конвенција</a:t>
            </a:r>
            <a:r>
              <a:rPr lang="en-US" sz="1600" dirty="0" smtClean="0"/>
              <a:t> </a:t>
            </a:r>
            <a:r>
              <a:rPr lang="en-US" sz="1600" dirty="0" err="1" smtClean="0"/>
              <a:t>за</a:t>
            </a:r>
            <a:r>
              <a:rPr lang="en-US" sz="1600" dirty="0" smtClean="0"/>
              <a:t> </a:t>
            </a:r>
            <a:r>
              <a:rPr lang="en-US" sz="1600" dirty="0" err="1" smtClean="0"/>
              <a:t>дрога</a:t>
            </a:r>
            <a:r>
              <a:rPr lang="en-US" sz="1600" dirty="0" smtClean="0"/>
              <a:t> </a:t>
            </a:r>
            <a:r>
              <a:rPr lang="en-US" sz="1600" dirty="0" err="1" smtClean="0"/>
              <a:t>од</a:t>
            </a:r>
            <a:r>
              <a:rPr lang="en-US" sz="1600" dirty="0" smtClean="0"/>
              <a:t> 1988 </a:t>
            </a:r>
            <a:r>
              <a:rPr lang="en-US" sz="1600" dirty="0" err="1" smtClean="0"/>
              <a:t>година</a:t>
            </a:r>
            <a:r>
              <a:rPr lang="en-US" sz="1600" dirty="0" smtClean="0"/>
              <a:t>, </a:t>
            </a:r>
            <a:r>
              <a:rPr lang="en-US" sz="1600" dirty="0" err="1" smtClean="0"/>
              <a:t>Конвенција</a:t>
            </a:r>
            <a:r>
              <a:rPr lang="en-US" sz="1600" dirty="0" smtClean="0"/>
              <a:t> </a:t>
            </a:r>
            <a:r>
              <a:rPr lang="en-US" sz="1600" dirty="0" err="1" smtClean="0"/>
              <a:t>против</a:t>
            </a:r>
            <a:r>
              <a:rPr lang="en-US" sz="1600" dirty="0" smtClean="0"/>
              <a:t> </a:t>
            </a:r>
            <a:r>
              <a:rPr lang="en-US" sz="1600" dirty="0" err="1" smtClean="0"/>
              <a:t>транснационален</a:t>
            </a:r>
            <a:r>
              <a:rPr lang="en-US" sz="1600" dirty="0" smtClean="0"/>
              <a:t> </a:t>
            </a:r>
            <a:r>
              <a:rPr lang="en-US" sz="1600" dirty="0" err="1" smtClean="0"/>
              <a:t>организиран</a:t>
            </a:r>
            <a:r>
              <a:rPr lang="en-US" sz="1600" dirty="0" smtClean="0"/>
              <a:t> </a:t>
            </a:r>
            <a:r>
              <a:rPr lang="en-US" sz="1600" dirty="0" err="1" smtClean="0"/>
              <a:t>криминал</a:t>
            </a:r>
            <a:r>
              <a:rPr lang="en-US" sz="1600" dirty="0" smtClean="0"/>
              <a:t> (United Nations Convention against Transnational </a:t>
            </a:r>
            <a:r>
              <a:rPr lang="en-US" sz="1600" dirty="0" err="1" smtClean="0"/>
              <a:t>Organised</a:t>
            </a:r>
            <a:r>
              <a:rPr lang="en-US" sz="1600" dirty="0" smtClean="0"/>
              <a:t> Crime / UNTOC) </a:t>
            </a:r>
            <a:r>
              <a:rPr lang="en-US" sz="1600" dirty="0" err="1" smtClean="0"/>
              <a:t>од</a:t>
            </a:r>
            <a:r>
              <a:rPr lang="en-US" sz="1600" dirty="0" smtClean="0"/>
              <a:t> 2000 </a:t>
            </a:r>
            <a:r>
              <a:rPr lang="en-US" sz="1600" dirty="0" err="1" smtClean="0"/>
              <a:t>година</a:t>
            </a:r>
            <a:r>
              <a:rPr lang="en-US" sz="1600" dirty="0" smtClean="0"/>
              <a:t>, </a:t>
            </a:r>
            <a:r>
              <a:rPr lang="en-US" sz="1600" dirty="0" err="1" smtClean="0"/>
              <a:t>Конвенција</a:t>
            </a:r>
            <a:r>
              <a:rPr lang="en-US" sz="1600" dirty="0" smtClean="0"/>
              <a:t> </a:t>
            </a:r>
            <a:r>
              <a:rPr lang="en-US" sz="1600" dirty="0" err="1" smtClean="0"/>
              <a:t>за</a:t>
            </a:r>
            <a:r>
              <a:rPr lang="en-US" sz="1600" dirty="0" smtClean="0"/>
              <a:t> </a:t>
            </a:r>
            <a:r>
              <a:rPr lang="en-US" sz="1600" dirty="0" err="1" smtClean="0"/>
              <a:t>корупција</a:t>
            </a:r>
            <a:r>
              <a:rPr lang="en-US" sz="1600" dirty="0" smtClean="0"/>
              <a:t> </a:t>
            </a:r>
            <a:r>
              <a:rPr lang="en-US" sz="1600" dirty="0" err="1" smtClean="0"/>
              <a:t>од</a:t>
            </a:r>
            <a:r>
              <a:rPr lang="en-US" sz="1600" dirty="0" smtClean="0"/>
              <a:t> 2003 </a:t>
            </a:r>
            <a:r>
              <a:rPr lang="en-US" sz="1600" dirty="0" err="1" smtClean="0"/>
              <a:t>година</a:t>
            </a:r>
            <a:r>
              <a:rPr lang="en-US" sz="1600" dirty="0" smtClean="0"/>
              <a:t>. </a:t>
            </a:r>
          </a:p>
          <a:p>
            <a:pPr>
              <a:buFont typeface="Arial" charset="0"/>
              <a:buNone/>
            </a:pPr>
            <a:endParaRPr lang="en-US" sz="1600"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Naslov 1"/>
          <p:cNvSpPr>
            <a:spLocks noGrp="1"/>
          </p:cNvSpPr>
          <p:nvPr>
            <p:ph type="title"/>
          </p:nvPr>
        </p:nvSpPr>
        <p:spPr>
          <a:xfrm>
            <a:off x="468313" y="1052513"/>
            <a:ext cx="8229600" cy="863600"/>
          </a:xfrm>
        </p:spPr>
        <p:txBody>
          <a:bodyPr/>
          <a:lstStyle/>
          <a:p>
            <a:r>
              <a:rPr lang="en-US" sz="2800" b="1" smtClean="0"/>
              <a:t>Меѓународни правни инструменти</a:t>
            </a:r>
            <a:endParaRPr lang="en-US" sz="2800" smtClean="0"/>
          </a:p>
        </p:txBody>
      </p:sp>
      <p:graphicFrame>
        <p:nvGraphicFramePr>
          <p:cNvPr id="4" name="Označba mesta vsebine 3"/>
          <p:cNvGraphicFramePr>
            <a:graphicFrameLocks noGrp="1"/>
          </p:cNvGraphicFramePr>
          <p:nvPr>
            <p:ph idx="1"/>
            <p:extLst>
              <p:ext uri="{D42A27DB-BD31-4B8C-83A1-F6EECF244321}">
                <p14:modId xmlns:p14="http://schemas.microsoft.com/office/powerpoint/2010/main" val="2865694372"/>
              </p:ext>
            </p:extLst>
          </p:nvPr>
        </p:nvGraphicFramePr>
        <p:xfrm>
          <a:off x="468313" y="1989139"/>
          <a:ext cx="8064127" cy="4774398"/>
        </p:xfrm>
        <a:graphic>
          <a:graphicData uri="http://schemas.openxmlformats.org/drawingml/2006/table">
            <a:tbl>
              <a:tblPr/>
              <a:tblGrid>
                <a:gridCol w="3959042"/>
                <a:gridCol w="4105085"/>
              </a:tblGrid>
              <a:tr h="321990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mk" sz="2400" b="1" i="0" u="none" strike="noStrike" cap="none" normalizeH="0" baseline="0" dirty="0" smtClean="0">
                        <a:ln>
                          <a:noFill/>
                        </a:ln>
                        <a:solidFill>
                          <a:srgbClr val="000000"/>
                        </a:solidFill>
                        <a:effectLst/>
                        <a:latin typeface="Calibri" pitchFamily="34" charset="0"/>
                        <a:ea typeface="MS PGothic"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mk" sz="2400" b="1" i="0" u="none" strike="noStrike" cap="none" normalizeH="0" baseline="0" dirty="0" smtClean="0">
                        <a:ln>
                          <a:noFill/>
                        </a:ln>
                        <a:solidFill>
                          <a:srgbClr val="000000"/>
                        </a:solidFill>
                        <a:effectLst/>
                        <a:latin typeface="Calibri" pitchFamily="34" charset="0"/>
                        <a:ea typeface="MS PGothic"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mk" sz="2400" b="1" i="0" u="none" strike="noStrike" cap="none" normalizeH="0" baseline="0" dirty="0">
                          <a:ln>
                            <a:noFill/>
                          </a:ln>
                          <a:solidFill>
                            <a:srgbClr val="000000"/>
                          </a:solidFill>
                          <a:effectLst/>
                          <a:latin typeface="Calibri" pitchFamily="34" charset="0"/>
                          <a:ea typeface="MS PGothic" pitchFamily="34" charset="-128"/>
                        </a:rPr>
                        <a:t>Конвенција од Будимпешта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mk" sz="2400" b="1" i="0" u="none" strike="noStrike" cap="none" normalizeH="0" baseline="0" dirty="0">
                          <a:ln>
                            <a:noFill/>
                          </a:ln>
                          <a:solidFill>
                            <a:srgbClr val="000000"/>
                          </a:solidFill>
                          <a:effectLst/>
                          <a:latin typeface="Calibri" pitchFamily="34" charset="0"/>
                          <a:ea typeface="MS PGothic" pitchFamily="34" charset="-128"/>
                        </a:rPr>
                        <a:t>(Компјутерски (сајбер) криминал)</a:t>
                      </a:r>
                      <a:r>
                        <a:rPr kumimoji="0" lang="mk" sz="2400" b="0" i="0" u="none" strike="noStrike" cap="none" normalizeH="0" baseline="0" dirty="0">
                          <a:ln>
                            <a:noFill/>
                          </a:ln>
                          <a:solidFill>
                            <a:srgbClr val="000000"/>
                          </a:solidFill>
                          <a:effectLst/>
                          <a:latin typeface="Calibri" pitchFamily="34" charset="0"/>
                          <a:ea typeface="MS PGothic" pitchFamily="34" charset="-128"/>
                        </a:rPr>
                        <a:t> </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mk" sz="2400" b="1" i="0" u="none" strike="noStrike" cap="none" normalizeH="0" baseline="0" dirty="0" smtClean="0">
                        <a:ln>
                          <a:noFill/>
                        </a:ln>
                        <a:solidFill>
                          <a:srgbClr val="000000"/>
                        </a:solidFill>
                        <a:effectLst/>
                        <a:latin typeface="Calibri" pitchFamily="34" charset="0"/>
                        <a:ea typeface="MS PGothic" pitchFamily="34" charset="-128"/>
                      </a:endParaRPr>
                    </a:p>
                  </a:txBody>
                  <a:tcPr marL="91444" marR="91444"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CE6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mk" sz="24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mk" sz="24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mk" sz="2400" b="1" i="0" u="none" strike="noStrike" cap="none" normalizeH="0" baseline="0">
                          <a:ln>
                            <a:noFill/>
                          </a:ln>
                          <a:solidFill>
                            <a:srgbClr val="000000"/>
                          </a:solidFill>
                          <a:effectLst/>
                          <a:latin typeface="Calibri" pitchFamily="34" charset="0"/>
                          <a:ea typeface="MS PGothic" pitchFamily="34" charset="-128"/>
                        </a:rPr>
                        <a:t>Конвенција од Варшава</a:t>
                      </a:r>
                      <a:r>
                        <a:rPr kumimoji="0" lang="mk" sz="2400" b="0" i="0" u="none" strike="noStrike" cap="none" normalizeH="0" baseline="0">
                          <a:ln>
                            <a:noFill/>
                          </a:ln>
                          <a:solidFill>
                            <a:srgbClr val="000000"/>
                          </a:solidFill>
                          <a:effectLst/>
                          <a:latin typeface="Calibri" pitchFamily="34" charset="0"/>
                          <a:ea typeface="MS PGothic" pitchFamily="34" charset="-128"/>
                        </a:rPr>
                        <a:t> </a:t>
                      </a:r>
                      <a:endParaRPr kumimoji="0" lang="mk" sz="2400" b="1" i="0" u="none" strike="noStrike" cap="none" normalizeH="0" baseline="0" smtClean="0">
                        <a:ln>
                          <a:noFill/>
                        </a:ln>
                        <a:solidFill>
                          <a:srgbClr val="000000"/>
                        </a:solidFill>
                        <a:effectLst/>
                        <a:latin typeface="Calibri" pitchFamily="34" charset="0"/>
                        <a:ea typeface="MS PGothic" pitchFamily="34"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mk" sz="2400" b="1" i="0" u="none" strike="noStrike" cap="none" normalizeH="0" baseline="0">
                          <a:ln>
                            <a:noFill/>
                          </a:ln>
                          <a:solidFill>
                            <a:srgbClr val="000000"/>
                          </a:solidFill>
                          <a:effectLst/>
                          <a:latin typeface="Calibri" pitchFamily="34" charset="0"/>
                          <a:ea typeface="MS PGothic" pitchFamily="34" charset="-128"/>
                        </a:rPr>
                        <a:t>(Откривање на трагите на имотната корист, перење пари и финансирање тероризам)</a:t>
                      </a:r>
                      <a:r>
                        <a:rPr kumimoji="0" lang="mk" sz="2400" b="0" i="0" u="none" strike="noStrike" cap="none" normalizeH="0" baseline="0">
                          <a:ln>
                            <a:noFill/>
                          </a:ln>
                          <a:solidFill>
                            <a:srgbClr val="000000"/>
                          </a:solidFill>
                          <a:effectLst/>
                          <a:latin typeface="Calibri" pitchFamily="34" charset="0"/>
                          <a:ea typeface="MS PGothic" pitchFamily="34" charset="-128"/>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mk" sz="2400" b="0" i="0" u="none" strike="noStrike" cap="none" normalizeH="0" baseline="0" smtClean="0">
                        <a:ln>
                          <a:noFill/>
                        </a:ln>
                        <a:solidFill>
                          <a:srgbClr val="000000"/>
                        </a:solidFill>
                        <a:effectLst/>
                        <a:latin typeface="Calibri" pitchFamily="34" charset="0"/>
                        <a:ea typeface="MS PGothic" pitchFamily="34" charset="-128"/>
                      </a:endParaRPr>
                    </a:p>
                  </a:txBody>
                  <a:tcPr marL="91444" marR="91444"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r h="1532322">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mk" sz="2400" b="1" i="0" u="none" strike="noStrike" cap="none" normalizeH="0" baseline="0" dirty="0">
                          <a:ln>
                            <a:noFill/>
                          </a:ln>
                          <a:solidFill>
                            <a:srgbClr val="000000"/>
                          </a:solidFill>
                          <a:effectLst/>
                          <a:latin typeface="Calibri" pitchFamily="34" charset="0"/>
                          <a:ea typeface="MS PGothic" pitchFamily="34" charset="-128"/>
                        </a:rPr>
                        <a:t>Глобални инструменти (на ОН)</a:t>
                      </a:r>
                    </a:p>
                    <a:p>
                      <a:pPr marL="0" marR="0" lvl="0" indent="0" algn="ctr" defTabSz="914400" rtl="0" eaLnBrk="1" fontAlgn="base" latinLnBrk="0" hangingPunct="1">
                        <a:lnSpc>
                          <a:spcPct val="100000"/>
                        </a:lnSpc>
                        <a:spcBef>
                          <a:spcPct val="0"/>
                        </a:spcBef>
                        <a:spcAft>
                          <a:spcPct val="0"/>
                        </a:spcAft>
                        <a:buClrTx/>
                        <a:buSzTx/>
                        <a:buFontTx/>
                        <a:buNone/>
                        <a:tabLst/>
                      </a:pPr>
                      <a:r>
                        <a:rPr kumimoji="0" lang="mk" sz="2400" b="1" i="0" u="none" strike="noStrike" cap="none" normalizeH="0" baseline="0" dirty="0">
                          <a:ln>
                            <a:noFill/>
                          </a:ln>
                          <a:solidFill>
                            <a:srgbClr val="000000"/>
                          </a:solidFill>
                          <a:effectLst/>
                          <a:latin typeface="Calibri" pitchFamily="34" charset="0"/>
                          <a:ea typeface="MS PGothic" pitchFamily="34" charset="-128"/>
                        </a:rPr>
                        <a:t>Регионални инструменти</a:t>
                      </a:r>
                    </a:p>
                    <a:p>
                      <a:pPr marL="0" marR="0" lvl="0" indent="0" algn="ctr" defTabSz="914400" rtl="0" eaLnBrk="1" fontAlgn="base" latinLnBrk="0" hangingPunct="1">
                        <a:lnSpc>
                          <a:spcPct val="100000"/>
                        </a:lnSpc>
                        <a:spcBef>
                          <a:spcPct val="0"/>
                        </a:spcBef>
                        <a:spcAft>
                          <a:spcPct val="0"/>
                        </a:spcAft>
                        <a:buClrTx/>
                        <a:buSzTx/>
                        <a:buFontTx/>
                        <a:buNone/>
                        <a:tabLst/>
                      </a:pPr>
                      <a:r>
                        <a:rPr kumimoji="0" lang="mk" sz="2400" b="1" i="0" u="none" strike="noStrike" cap="none" normalizeH="0" baseline="0" dirty="0">
                          <a:ln>
                            <a:noFill/>
                          </a:ln>
                          <a:solidFill>
                            <a:srgbClr val="000000"/>
                          </a:solidFill>
                          <a:effectLst/>
                          <a:latin typeface="Calibri" pitchFamily="34" charset="0"/>
                          <a:ea typeface="MS PGothic" pitchFamily="34" charset="-128"/>
                        </a:rPr>
                        <a:t>Билатерални договори</a:t>
                      </a:r>
                      <a:r>
                        <a:rPr kumimoji="0" lang="mk" sz="2400" b="0" i="0" u="none" strike="noStrike" cap="none" normalizeH="0" baseline="0" dirty="0">
                          <a:ln>
                            <a:noFill/>
                          </a:ln>
                          <a:solidFill>
                            <a:srgbClr val="000000"/>
                          </a:solidFill>
                          <a:effectLst/>
                          <a:latin typeface="Calibri" pitchFamily="34" charset="0"/>
                          <a:ea typeface="MS PGothic" pitchFamily="34" charset="-128"/>
                        </a:rPr>
                        <a: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mk" sz="2400" b="1" i="0" u="none" strike="noStrike" cap="none" normalizeH="0" baseline="0" dirty="0">
                          <a:ln>
                            <a:noFill/>
                          </a:ln>
                          <a:solidFill>
                            <a:srgbClr val="000000"/>
                          </a:solidFill>
                          <a:effectLst/>
                          <a:latin typeface="Calibri" pitchFamily="34" charset="0"/>
                          <a:ea typeface="MS PGothic" pitchFamily="34" charset="-128"/>
                        </a:rPr>
                        <a:t>Реципроцитет</a:t>
                      </a:r>
                      <a:endParaRPr kumimoji="0" lang="mk" sz="2400" b="0" i="0" u="none" strike="noStrike" cap="none" normalizeH="0" baseline="0" dirty="0" smtClean="0">
                        <a:ln>
                          <a:noFill/>
                        </a:ln>
                        <a:solidFill>
                          <a:srgbClr val="000000"/>
                        </a:solidFill>
                        <a:effectLst/>
                        <a:latin typeface="Calibri" pitchFamily="34" charset="0"/>
                        <a:ea typeface="MS PGothic" pitchFamily="34" charset="-128"/>
                      </a:endParaRPr>
                    </a:p>
                  </a:txBody>
                  <a:tcPr marL="91444" marR="91444" marT="45725" marB="4572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7DEE8"/>
                    </a:solidFill>
                  </a:tcPr>
                </a:tc>
                <a:tc hMerge="1">
                  <a:txBody>
                    <a:bodyPr/>
                    <a:lstStyle/>
                    <a:p>
                      <a:endParaRPr lang="mk"/>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47197</TotalTime>
  <Words>5888</Words>
  <Application>Microsoft Office PowerPoint</Application>
  <PresentationFormat>On-screen Show (4:3)</PresentationFormat>
  <Paragraphs>711</Paragraphs>
  <Slides>36</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Arial</vt:lpstr>
      <vt:lpstr>ＭＳ Ｐゴシック</vt:lpstr>
      <vt:lpstr>Verdana</vt:lpstr>
      <vt:lpstr>Arial Narrow</vt:lpstr>
      <vt:lpstr>Calibri</vt:lpstr>
      <vt:lpstr>Office Theme</vt:lpstr>
      <vt:lpstr> МЕЃУНАРОДНА СОРАБОТКА</vt:lpstr>
      <vt:lpstr>Цели на сесијата </vt:lpstr>
      <vt:lpstr>PowerPoint Presentation</vt:lpstr>
      <vt:lpstr>Имотна корист што е стекната од кривично дело преку интернет - истражни мерки: домашен/меѓународен аспект.</vt:lpstr>
      <vt:lpstr>Меѓународна соработка</vt:lpstr>
      <vt:lpstr>Меѓународна соработка</vt:lpstr>
      <vt:lpstr>PowerPoint Presentation</vt:lpstr>
      <vt:lpstr>Меѓународни правни инструменти </vt:lpstr>
      <vt:lpstr>Меѓународни правни инструменти</vt:lpstr>
      <vt:lpstr>Меѓународна соработка - генерални принципи</vt:lpstr>
      <vt:lpstr>Меѓународна соработка - привремени мерки</vt:lpstr>
      <vt:lpstr>Меѓународна соработка - помош во истрагата </vt:lpstr>
      <vt:lpstr>Меѓународна соработка - конфискација</vt:lpstr>
      <vt:lpstr>Меѓународна соработка</vt:lpstr>
      <vt:lpstr>НАЦИОНАЛНИ ТОЧКИ ЗА КОНТАКТ?</vt:lpstr>
      <vt:lpstr>Некои практични прашања во однос на меѓународните истраги за компјутерски криминал</vt:lpstr>
      <vt:lpstr>Некои практични прашања во однос на меѓународните истраги за компјутерски криминал</vt:lpstr>
      <vt:lpstr>Некои практични прашања во однос на меѓународните истраги за компјутерски криминал</vt:lpstr>
      <vt:lpstr>Некои практични прашања во однос на меѓународните истраги за компјутерски криминал</vt:lpstr>
      <vt:lpstr>Некои практични прашања во однос на меѓународните истраги за компјутерски криминал</vt:lpstr>
      <vt:lpstr>Некои практични прашања во однос на меѓународните истраги за компјутерски криминал</vt:lpstr>
      <vt:lpstr>Некои практични прашања во однос на меѓународните истраги за компјутерски криминал</vt:lpstr>
      <vt:lpstr>Некои практични прашања во однос на меѓународните истраги за компјутерски криминал</vt:lpstr>
      <vt:lpstr>Некои практични прашања во однос на меѓународните истраги за компјутерски криминал</vt:lpstr>
      <vt:lpstr>Некои практични прашања во однос на меѓународните истраги за компјутерски криминал</vt:lpstr>
      <vt:lpstr>Некои практични прашања во однос на меѓународните истраги за компјутерски криминал</vt:lpstr>
      <vt:lpstr>Некои практични прашања во однос на меѓународните истраги за компјутерски криминал</vt:lpstr>
      <vt:lpstr>Некои практични прашања во однос на меѓународните истраги за компјутерски криминал</vt:lpstr>
      <vt:lpstr>Некои практични прашања во однос на меѓународните истраги за компјутерски криминал</vt:lpstr>
      <vt:lpstr>Некои практични прашања во однос на меѓународните истраги за компјутерски криминал</vt:lpstr>
      <vt:lpstr>Некои практични прашања во однос на меѓународните истраги за компјутерски криминал</vt:lpstr>
      <vt:lpstr>PowerPoint Presentation</vt:lpstr>
      <vt:lpstr> Прашања:</vt:lpstr>
      <vt:lpstr>Вежба</vt:lpstr>
      <vt:lpstr>Преглед</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alexander</dc:creator>
  <cp:lastModifiedBy>Alkemist</cp:lastModifiedBy>
  <cp:revision>423</cp:revision>
  <cp:lastPrinted>2016-05-18T07:38:13Z</cp:lastPrinted>
  <dcterms:created xsi:type="dcterms:W3CDTF">2013-06-24T06:40:18Z</dcterms:created>
  <dcterms:modified xsi:type="dcterms:W3CDTF">2017-11-09T17:52:51Z</dcterms:modified>
</cp:coreProperties>
</file>